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4"/>
    <p:sldMasterId id="2147483768" r:id="rId5"/>
  </p:sldMasterIdLst>
  <p:notesMasterIdLst>
    <p:notesMasterId r:id="rId59"/>
  </p:notesMasterIdLst>
  <p:sldIdLst>
    <p:sldId id="480" r:id="rId6"/>
    <p:sldId id="493" r:id="rId7"/>
    <p:sldId id="435" r:id="rId8"/>
    <p:sldId id="300" r:id="rId9"/>
    <p:sldId id="494" r:id="rId10"/>
    <p:sldId id="303" r:id="rId11"/>
    <p:sldId id="306" r:id="rId12"/>
    <p:sldId id="474" r:id="rId13"/>
    <p:sldId id="481" r:id="rId14"/>
    <p:sldId id="475" r:id="rId15"/>
    <p:sldId id="340" r:id="rId16"/>
    <p:sldId id="476" r:id="rId17"/>
    <p:sldId id="488" r:id="rId18"/>
    <p:sldId id="489" r:id="rId19"/>
    <p:sldId id="451" r:id="rId20"/>
    <p:sldId id="452" r:id="rId21"/>
    <p:sldId id="454" r:id="rId22"/>
    <p:sldId id="453" r:id="rId23"/>
    <p:sldId id="455" r:id="rId24"/>
    <p:sldId id="456" r:id="rId25"/>
    <p:sldId id="457" r:id="rId26"/>
    <p:sldId id="458" r:id="rId27"/>
    <p:sldId id="351" r:id="rId28"/>
    <p:sldId id="330" r:id="rId29"/>
    <p:sldId id="331" r:id="rId30"/>
    <p:sldId id="482" r:id="rId31"/>
    <p:sldId id="483" r:id="rId32"/>
    <p:sldId id="461" r:id="rId33"/>
    <p:sldId id="462" r:id="rId34"/>
    <p:sldId id="463" r:id="rId35"/>
    <p:sldId id="464" r:id="rId36"/>
    <p:sldId id="465" r:id="rId37"/>
    <p:sldId id="466" r:id="rId38"/>
    <p:sldId id="467" r:id="rId39"/>
    <p:sldId id="468" r:id="rId40"/>
    <p:sldId id="477" r:id="rId41"/>
    <p:sldId id="485" r:id="rId42"/>
    <p:sldId id="486" r:id="rId43"/>
    <p:sldId id="487" r:id="rId44"/>
    <p:sldId id="450" r:id="rId45"/>
    <p:sldId id="470" r:id="rId46"/>
    <p:sldId id="472" r:id="rId47"/>
    <p:sldId id="497" r:id="rId48"/>
    <p:sldId id="495" r:id="rId49"/>
    <p:sldId id="496" r:id="rId50"/>
    <p:sldId id="484" r:id="rId51"/>
    <p:sldId id="427" r:id="rId52"/>
    <p:sldId id="429" r:id="rId53"/>
    <p:sldId id="431" r:id="rId54"/>
    <p:sldId id="490" r:id="rId55"/>
    <p:sldId id="491" r:id="rId56"/>
    <p:sldId id="492" r:id="rId57"/>
    <p:sldId id="43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B3CF4C-2C45-4BDE-B5CA-52BFF3C28F04}">
          <p14:sldIdLst>
            <p14:sldId id="480"/>
            <p14:sldId id="493"/>
            <p14:sldId id="435"/>
            <p14:sldId id="300"/>
            <p14:sldId id="494"/>
          </p14:sldIdLst>
        </p14:section>
        <p14:section name="Untitled Section" id="{2BE8C0B0-CD57-493F-A108-8702C42E81B9}">
          <p14:sldIdLst>
            <p14:sldId id="303"/>
            <p14:sldId id="306"/>
            <p14:sldId id="474"/>
            <p14:sldId id="481"/>
            <p14:sldId id="475"/>
            <p14:sldId id="340"/>
            <p14:sldId id="476"/>
            <p14:sldId id="488"/>
            <p14:sldId id="489"/>
          </p14:sldIdLst>
        </p14:section>
        <p14:section name="Untitled Section" id="{E420C153-046F-4F9A-A67B-F9DFDB384FD5}">
          <p14:sldIdLst>
            <p14:sldId id="451"/>
            <p14:sldId id="452"/>
            <p14:sldId id="454"/>
            <p14:sldId id="453"/>
            <p14:sldId id="455"/>
            <p14:sldId id="456"/>
            <p14:sldId id="457"/>
            <p14:sldId id="458"/>
          </p14:sldIdLst>
        </p14:section>
        <p14:section name="Untitled Section" id="{1EAE97E2-206D-4D7F-A763-B7C26C7DB8B4}">
          <p14:sldIdLst>
            <p14:sldId id="351"/>
            <p14:sldId id="330"/>
            <p14:sldId id="331"/>
            <p14:sldId id="482"/>
            <p14:sldId id="483"/>
            <p14:sldId id="461"/>
            <p14:sldId id="462"/>
            <p14:sldId id="463"/>
            <p14:sldId id="464"/>
            <p14:sldId id="465"/>
            <p14:sldId id="466"/>
            <p14:sldId id="467"/>
            <p14:sldId id="468"/>
            <p14:sldId id="477"/>
            <p14:sldId id="485"/>
            <p14:sldId id="486"/>
            <p14:sldId id="487"/>
            <p14:sldId id="450"/>
            <p14:sldId id="470"/>
            <p14:sldId id="472"/>
            <p14:sldId id="497"/>
            <p14:sldId id="495"/>
            <p14:sldId id="496"/>
            <p14:sldId id="484"/>
          </p14:sldIdLst>
        </p14:section>
        <p14:section name="Untitled Section" id="{835FC299-188D-4CE8-BDCC-334E65879594}">
          <p14:sldIdLst>
            <p14:sldId id="427"/>
            <p14:sldId id="429"/>
            <p14:sldId id="431"/>
            <p14:sldId id="490"/>
            <p14:sldId id="491"/>
            <p14:sldId id="492"/>
            <p14:sldId id="4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9814"/>
    <a:srgbClr val="FFFFFF"/>
    <a:srgbClr val="008000"/>
    <a:srgbClr val="18B418"/>
    <a:srgbClr val="EDEFF3"/>
    <a:srgbClr val="EFEEF3"/>
    <a:srgbClr val="5C2D9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84390" autoAdjust="0"/>
  </p:normalViewPr>
  <p:slideViewPr>
    <p:cSldViewPr snapToGrid="0">
      <p:cViewPr varScale="1">
        <p:scale>
          <a:sx n="97" d="100"/>
          <a:sy n="97" d="100"/>
        </p:scale>
        <p:origin x="942" y="84"/>
      </p:cViewPr>
      <p:guideLst/>
    </p:cSldViewPr>
  </p:slideViewPr>
  <p:notesTextViewPr>
    <p:cViewPr>
      <p:scale>
        <a:sx n="1" d="1"/>
        <a:sy n="1" d="1"/>
      </p:scale>
      <p:origin x="0" y="0"/>
    </p:cViewPr>
  </p:notesTextViewPr>
  <p:sorterViewPr>
    <p:cViewPr>
      <p:scale>
        <a:sx n="66" d="100"/>
        <a:sy n="66" d="100"/>
      </p:scale>
      <p:origin x="0" y="-1853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s>
</file>

<file path=ppt/diagrams/_rels/data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79.jpeg"/><Relationship Id="rId7" Type="http://schemas.openxmlformats.org/officeDocument/2006/relationships/image" Target="../media/image83.jpg"/><Relationship Id="rId12" Type="http://schemas.openxmlformats.org/officeDocument/2006/relationships/image" Target="../media/image87.png"/><Relationship Id="rId2" Type="http://schemas.openxmlformats.org/officeDocument/2006/relationships/image" Target="../media/image78.jpg"/><Relationship Id="rId1" Type="http://schemas.openxmlformats.org/officeDocument/2006/relationships/image" Target="../media/image77.png"/><Relationship Id="rId6" Type="http://schemas.openxmlformats.org/officeDocument/2006/relationships/image" Target="../media/image82.jpeg"/><Relationship Id="rId11" Type="http://schemas.openxmlformats.org/officeDocument/2006/relationships/image" Target="../media/image86.jpg"/><Relationship Id="rId5" Type="http://schemas.openxmlformats.org/officeDocument/2006/relationships/image" Target="../media/image81.jpg"/><Relationship Id="rId15" Type="http://schemas.openxmlformats.org/officeDocument/2006/relationships/image" Target="../media/image90.jpg"/><Relationship Id="rId10" Type="http://schemas.openxmlformats.org/officeDocument/2006/relationships/image" Target="../media/image85.png"/><Relationship Id="rId4" Type="http://schemas.openxmlformats.org/officeDocument/2006/relationships/image" Target="../media/image80.jpeg"/><Relationship Id="rId9" Type="http://schemas.openxmlformats.org/officeDocument/2006/relationships/image" Target="../media/image76.jpeg"/><Relationship Id="rId14" Type="http://schemas.openxmlformats.org/officeDocument/2006/relationships/image" Target="../media/image89.jpg"/></Relationships>
</file>

<file path=ppt/diagrams/_rels/data3.xml.rels><?xml version="1.0" encoding="UTF-8" standalone="yes"?>
<Relationships xmlns="http://schemas.openxmlformats.org/package/2006/relationships"><Relationship Id="rId8" Type="http://schemas.openxmlformats.org/officeDocument/2006/relationships/image" Target="../media/image98.jpg"/><Relationship Id="rId3" Type="http://schemas.openxmlformats.org/officeDocument/2006/relationships/image" Target="../media/image93.jpg"/><Relationship Id="rId7" Type="http://schemas.openxmlformats.org/officeDocument/2006/relationships/image" Target="../media/image97.jpg"/><Relationship Id="rId2" Type="http://schemas.openxmlformats.org/officeDocument/2006/relationships/image" Target="../media/image92.jpg"/><Relationship Id="rId1" Type="http://schemas.openxmlformats.org/officeDocument/2006/relationships/image" Target="../media/image91.jpg"/><Relationship Id="rId6" Type="http://schemas.openxmlformats.org/officeDocument/2006/relationships/image" Target="../media/image96.jpg"/><Relationship Id="rId5" Type="http://schemas.openxmlformats.org/officeDocument/2006/relationships/image" Target="../media/image95.jpg"/><Relationship Id="rId4" Type="http://schemas.openxmlformats.org/officeDocument/2006/relationships/image" Target="../media/image94.jpg"/><Relationship Id="rId9" Type="http://schemas.openxmlformats.org/officeDocument/2006/relationships/image" Target="../media/image9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79.jpeg"/><Relationship Id="rId7" Type="http://schemas.openxmlformats.org/officeDocument/2006/relationships/image" Target="../media/image83.jpg"/><Relationship Id="rId12" Type="http://schemas.openxmlformats.org/officeDocument/2006/relationships/image" Target="../media/image87.png"/><Relationship Id="rId2" Type="http://schemas.openxmlformats.org/officeDocument/2006/relationships/image" Target="../media/image78.jpg"/><Relationship Id="rId1" Type="http://schemas.openxmlformats.org/officeDocument/2006/relationships/image" Target="../media/image77.png"/><Relationship Id="rId6" Type="http://schemas.openxmlformats.org/officeDocument/2006/relationships/image" Target="../media/image82.jpeg"/><Relationship Id="rId11" Type="http://schemas.openxmlformats.org/officeDocument/2006/relationships/image" Target="../media/image86.jpg"/><Relationship Id="rId5" Type="http://schemas.openxmlformats.org/officeDocument/2006/relationships/image" Target="../media/image81.jpg"/><Relationship Id="rId15" Type="http://schemas.openxmlformats.org/officeDocument/2006/relationships/image" Target="../media/image90.jpg"/><Relationship Id="rId10" Type="http://schemas.openxmlformats.org/officeDocument/2006/relationships/image" Target="../media/image85.png"/><Relationship Id="rId4" Type="http://schemas.openxmlformats.org/officeDocument/2006/relationships/image" Target="../media/image80.jpeg"/><Relationship Id="rId9" Type="http://schemas.openxmlformats.org/officeDocument/2006/relationships/image" Target="../media/image76.jpeg"/><Relationship Id="rId14" Type="http://schemas.openxmlformats.org/officeDocument/2006/relationships/image" Target="../media/image89.jpg"/></Relationships>
</file>

<file path=ppt/diagrams/_rels/drawing3.xml.rels><?xml version="1.0" encoding="UTF-8" standalone="yes"?>
<Relationships xmlns="http://schemas.openxmlformats.org/package/2006/relationships"><Relationship Id="rId8" Type="http://schemas.openxmlformats.org/officeDocument/2006/relationships/image" Target="../media/image98.jpg"/><Relationship Id="rId3" Type="http://schemas.openxmlformats.org/officeDocument/2006/relationships/image" Target="../media/image93.jpg"/><Relationship Id="rId7" Type="http://schemas.openxmlformats.org/officeDocument/2006/relationships/image" Target="../media/image97.jpg"/><Relationship Id="rId2" Type="http://schemas.openxmlformats.org/officeDocument/2006/relationships/image" Target="../media/image92.jpg"/><Relationship Id="rId1" Type="http://schemas.openxmlformats.org/officeDocument/2006/relationships/image" Target="../media/image91.jpg"/><Relationship Id="rId6" Type="http://schemas.openxmlformats.org/officeDocument/2006/relationships/image" Target="../media/image96.jpg"/><Relationship Id="rId5" Type="http://schemas.openxmlformats.org/officeDocument/2006/relationships/image" Target="../media/image95.jpg"/><Relationship Id="rId4" Type="http://schemas.openxmlformats.org/officeDocument/2006/relationships/image" Target="../media/image94.jpg"/><Relationship Id="rId9" Type="http://schemas.openxmlformats.org/officeDocument/2006/relationships/image" Target="../media/image99.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smtClean="0"/>
            <a:t>One Windows</a:t>
          </a:r>
          <a:endParaRPr lang="en-US"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dgm:t>
        <a:bodyPr/>
        <a:lstStyle/>
        <a:p>
          <a:r>
            <a:rPr lang="en-US" b="1" dirty="0" smtClean="0"/>
            <a:t>Desktop</a:t>
          </a:r>
          <a:br>
            <a:rPr lang="en-US" b="1" dirty="0" smtClean="0"/>
          </a:br>
          <a:r>
            <a:rPr lang="en-US" b="1" dirty="0" smtClean="0"/>
            <a:t>SKU</a:t>
          </a:r>
          <a:endParaRPr lang="en-US" b="1" dirty="0"/>
        </a:p>
      </dgm:t>
    </dgm:pt>
    <dgm:pt modelId="{5D2BFA2B-877F-47C4-B1C9-5A8B7AEF8881}" type="parTrans" cxnId="{A9087FFB-4765-4679-A04D-BDD04AE8C59C}">
      <dgm:prSet/>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dgm:t>
        <a:bodyPr/>
        <a:lstStyle/>
        <a:p>
          <a:r>
            <a:rPr lang="en-US" b="1" dirty="0" smtClean="0"/>
            <a:t>Mobile</a:t>
          </a:r>
          <a:br>
            <a:rPr lang="en-US" b="1" dirty="0" smtClean="0"/>
          </a:br>
          <a:r>
            <a:rPr lang="en-US" b="1" dirty="0" smtClean="0"/>
            <a:t>SKU</a:t>
          </a:r>
          <a:endParaRPr lang="en-US" b="1" dirty="0"/>
        </a:p>
      </dgm:t>
    </dgm:pt>
    <dgm:pt modelId="{503B2674-5C66-49E6-8809-99DFDADB6322}" type="parTrans" cxnId="{6FA7FCCF-393B-41E5-A2FF-B7182DF3EAE3}">
      <dgm:prSet/>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dgm:t>
        <a:bodyPr/>
        <a:lstStyle/>
        <a:p>
          <a:r>
            <a:rPr lang="en-US" b="1" dirty="0" smtClean="0"/>
            <a:t>Xbox</a:t>
          </a:r>
          <a:br>
            <a:rPr lang="en-US" b="1" dirty="0" smtClean="0"/>
          </a:br>
          <a:r>
            <a:rPr lang="en-US" b="1" dirty="0" smtClean="0"/>
            <a:t>SKU</a:t>
          </a:r>
          <a:endParaRPr lang="en-US" b="1" dirty="0"/>
        </a:p>
      </dgm:t>
    </dgm:pt>
    <dgm:pt modelId="{3210E1C7-C1FD-4530-98F2-6788F5A70405}" type="parTrans" cxnId="{9424290B-EB4D-4C4E-BF62-CB9B74DFCA4F}">
      <dgm:prSet/>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dgm:t>
        <a:bodyPr/>
        <a:lstStyle/>
        <a:p>
          <a:r>
            <a:rPr lang="en-US" b="1" dirty="0" err="1" smtClean="0"/>
            <a:t>IoT</a:t>
          </a:r>
          <a:r>
            <a:rPr lang="en-US" b="1" dirty="0" smtClean="0"/>
            <a:t/>
          </a:r>
          <a:br>
            <a:rPr lang="en-US" b="1" dirty="0" smtClean="0"/>
          </a:br>
          <a:r>
            <a:rPr lang="en-US" b="1" dirty="0" smtClean="0"/>
            <a:t>SKU</a:t>
          </a:r>
          <a:endParaRPr lang="en-US" b="1" dirty="0"/>
        </a:p>
      </dgm:t>
    </dgm:pt>
    <dgm:pt modelId="{E483F110-A6BC-4DFC-897C-83588DCE9C48}" type="parTrans" cxnId="{C2E419E3-BE05-41E8-BC22-E64E2A945634}">
      <dgm:prSet/>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dgm:t>
        <a:bodyPr/>
        <a:lstStyle/>
        <a:p>
          <a:r>
            <a:rPr lang="en-US" b="1" dirty="0" err="1" smtClean="0"/>
            <a:t>IoT</a:t>
          </a:r>
          <a:r>
            <a:rPr lang="en-US" b="1" dirty="0" smtClean="0"/>
            <a:t> headless</a:t>
          </a:r>
          <a:br>
            <a:rPr lang="en-US" b="1" dirty="0" smtClean="0"/>
          </a:br>
          <a:r>
            <a:rPr lang="en-US" b="1" dirty="0" smtClean="0"/>
            <a:t>SKU</a:t>
          </a:r>
          <a:endParaRPr lang="en-US" b="1" dirty="0"/>
        </a:p>
      </dgm:t>
    </dgm:pt>
    <dgm:pt modelId="{163DAC73-E79F-451B-9DCD-74D12241AF83}" type="parTrans" cxnId="{2B4869E1-7533-47CE-8FDD-3A4E4AD5CC6A}">
      <dgm:prSet/>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dgm:t>
        <a:bodyPr/>
        <a:lstStyle/>
        <a:p>
          <a:r>
            <a:rPr lang="en-US" b="1" dirty="0" smtClean="0"/>
            <a:t>Surface Hub</a:t>
          </a:r>
          <a:br>
            <a:rPr lang="en-US" b="1" dirty="0" smtClean="0"/>
          </a:br>
          <a:r>
            <a:rPr lang="en-US" b="1" dirty="0" smtClean="0"/>
            <a:t>SKU</a:t>
          </a:r>
          <a:endParaRPr lang="en-US" b="1" dirty="0"/>
        </a:p>
      </dgm:t>
    </dgm:pt>
    <dgm:pt modelId="{B3433E65-A861-47F5-A568-793728624C2F}" type="parTrans" cxnId="{3844ABC3-99AF-4E85-ADDD-B436B8F86831}">
      <dgm:prSet/>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dgm:t>
        <a:bodyPr/>
        <a:lstStyle/>
        <a:p>
          <a:r>
            <a:rPr lang="en-US" b="1" dirty="0" smtClean="0"/>
            <a:t>Holographic</a:t>
          </a:r>
          <a:br>
            <a:rPr lang="en-US" b="1" dirty="0" smtClean="0"/>
          </a:br>
          <a:r>
            <a:rPr lang="en-US" b="1" dirty="0" smtClean="0"/>
            <a:t>SKU</a:t>
          </a:r>
          <a:endParaRPr lang="en-US" b="1" dirty="0"/>
        </a:p>
      </dgm:t>
    </dgm:pt>
    <dgm:pt modelId="{310A77BB-15FF-4178-9580-D1957D8CAC1D}" type="parTrans" cxnId="{AA5976E9-B519-4188-B135-4424F5C1D6A3}">
      <dgm:prSet/>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smtClean="0"/>
            <a:t>PC</a:t>
          </a:r>
          <a:endParaRPr lang="en-US" b="1" dirty="0"/>
        </a:p>
      </dgm:t>
    </dgm:pt>
    <dgm:pt modelId="{C51E46C3-E7EE-4A88-AE32-CD9A27520A2D}" type="parTrans" cxnId="{07FA8C98-8FCB-4F19-B956-F053A916E27C}">
      <dgm:prSet/>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25E0E5B6-1B82-403C-B00F-962ACDE16ABD}" type="parTrans" cxnId="{28C4CBE3-F85D-4652-9911-6248FFEC2911}">
      <dgm:prSet/>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7F58225B-D8B3-4DCF-9BF0-CE167538D7C0}" type="parTrans" cxnId="{0A45298B-1C51-4652-A69E-DB2C608CBC9A}">
      <dgm:prSet/>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7B4FDCD2-B788-4824-B975-7FA55B24D4A0}" type="parTrans" cxnId="{BD9A55A0-DEC5-440F-83AD-BA5D3DC6E06D}">
      <dgm:prSet/>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US"/>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825806">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US"/>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US"/>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US"/>
        </a:p>
      </dgm:t>
    </dgm:pt>
    <dgm:pt modelId="{E1C6FBF0-C86A-4785-AD45-A4273F8029B1}" type="pres">
      <dgm:prSet presAssocID="{56FEAB4B-2282-4825-8D26-8564F99771F0}" presName="rootConnector" presStyleLbl="node2" presStyleIdx="0" presStyleCnt="7"/>
      <dgm:spPr/>
      <dgm:t>
        <a:bodyPr/>
        <a:lstStyle/>
        <a:p>
          <a:endParaRPr lang="en-US"/>
        </a:p>
      </dgm:t>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t>
        <a:bodyPr/>
        <a:lstStyle/>
        <a:p>
          <a:endParaRPr lang="en-US"/>
        </a:p>
      </dgm:t>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t>
        <a:bodyPr/>
        <a:lstStyle/>
        <a:p>
          <a:endParaRPr lang="en-US"/>
        </a:p>
      </dgm:t>
    </dgm:pt>
    <dgm:pt modelId="{315B5E2B-BFC9-43D0-AE5A-0A9699FA3AD6}" type="pres">
      <dgm:prSet presAssocID="{E3EAABFA-6FAA-4D67-818B-391A6CB9E533}" presName="rootConnector" presStyleLbl="node3" presStyleIdx="0" presStyleCnt="11"/>
      <dgm:spPr/>
      <dgm:t>
        <a:bodyPr/>
        <a:lstStyle/>
        <a:p>
          <a:endParaRPr lang="en-US"/>
        </a:p>
      </dgm:t>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t>
        <a:bodyPr/>
        <a:lstStyle/>
        <a:p>
          <a:endParaRPr lang="en-US"/>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t>
        <a:bodyPr/>
        <a:lstStyle/>
        <a:p>
          <a:endParaRPr lang="en-US"/>
        </a:p>
      </dgm:t>
    </dgm:pt>
    <dgm:pt modelId="{CBC00049-2351-43C4-BC1B-091022B26AFB}" type="pres">
      <dgm:prSet presAssocID="{67AC68C4-B8F6-4E23-9DE3-2A4813C2E3FA}" presName="rootConnector" presStyleLbl="node3" presStyleIdx="1" presStyleCnt="11"/>
      <dgm:spPr/>
      <dgm:t>
        <a:bodyPr/>
        <a:lstStyle/>
        <a:p>
          <a:endParaRPr lang="en-US"/>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US"/>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US"/>
        </a:p>
      </dgm:t>
    </dgm:pt>
    <dgm:pt modelId="{BFECE20F-6DEC-4A29-A108-6772454965E8}" type="pres">
      <dgm:prSet presAssocID="{BB6F77AD-1056-4EC6-8C1A-FC0E863CB5CC}" presName="rootConnector" presStyleLbl="node2" presStyleIdx="1" presStyleCnt="7"/>
      <dgm:spPr/>
      <dgm:t>
        <a:bodyPr/>
        <a:lstStyle/>
        <a:p>
          <a:endParaRPr lang="en-US"/>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t>
        <a:bodyPr/>
        <a:lstStyle/>
        <a:p>
          <a:endParaRPr lang="en-US"/>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t>
        <a:bodyPr/>
        <a:lstStyle/>
        <a:p>
          <a:endParaRPr lang="en-US"/>
        </a:p>
      </dgm:t>
    </dgm:pt>
    <dgm:pt modelId="{2A13BC0F-3E52-4546-BBB6-87DBFF97CE35}" type="pres">
      <dgm:prSet presAssocID="{ADE7B611-4DA9-482B-AD3E-47D37E0D2E40}" presName="rootConnector" presStyleLbl="node3" presStyleIdx="2" presStyleCnt="11"/>
      <dgm:spPr/>
      <dgm:t>
        <a:bodyPr/>
        <a:lstStyle/>
        <a:p>
          <a:endParaRPr lang="en-US"/>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t>
        <a:bodyPr/>
        <a:lstStyle/>
        <a:p>
          <a:endParaRPr lang="en-US"/>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t>
        <a:bodyPr/>
        <a:lstStyle/>
        <a:p>
          <a:endParaRPr lang="en-US"/>
        </a:p>
      </dgm:t>
    </dgm:pt>
    <dgm:pt modelId="{3A895F64-83EB-4F51-8C96-642000EC88F5}" type="pres">
      <dgm:prSet presAssocID="{ADB3F2E1-7E9F-42E8-9095-8287B913F240}" presName="rootConnector" presStyleLbl="node3" presStyleIdx="3" presStyleCnt="11"/>
      <dgm:spPr/>
      <dgm:t>
        <a:bodyPr/>
        <a:lstStyle/>
        <a:p>
          <a:endParaRPr lang="en-US"/>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t>
        <a:bodyPr/>
        <a:lstStyle/>
        <a:p>
          <a:endParaRPr lang="en-US"/>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t>
        <a:bodyPr/>
        <a:lstStyle/>
        <a:p>
          <a:endParaRPr lang="en-US"/>
        </a:p>
      </dgm:t>
    </dgm:pt>
    <dgm:pt modelId="{8E42615D-8290-422D-B214-EE3C5A43BD33}" type="pres">
      <dgm:prSet presAssocID="{2BBDA2E3-500D-4F4E-9D79-96B7EE800291}" presName="rootConnector" presStyleLbl="node3" presStyleIdx="4" presStyleCnt="11"/>
      <dgm:spPr/>
      <dgm:t>
        <a:bodyPr/>
        <a:lstStyle/>
        <a:p>
          <a:endParaRPr lang="en-US"/>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US"/>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US"/>
        </a:p>
      </dgm:t>
    </dgm:pt>
    <dgm:pt modelId="{A446443D-B05C-43E8-8641-AEC2BA931022}" type="pres">
      <dgm:prSet presAssocID="{024DB868-BF27-48FC-90A2-BC7837878362}" presName="rootConnector" presStyleLbl="node2" presStyleIdx="2" presStyleCnt="7"/>
      <dgm:spPr/>
      <dgm:t>
        <a:bodyPr/>
        <a:lstStyle/>
        <a:p>
          <a:endParaRPr lang="en-US"/>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t>
        <a:bodyPr/>
        <a:lstStyle/>
        <a:p>
          <a:endParaRPr lang="en-US"/>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t>
        <a:bodyPr/>
        <a:lstStyle/>
        <a:p>
          <a:endParaRPr lang="en-US"/>
        </a:p>
      </dgm:t>
    </dgm:pt>
    <dgm:pt modelId="{EB1BCEB4-C024-40F7-8665-E2B63EC5FD4F}" type="pres">
      <dgm:prSet presAssocID="{FB810902-2CD0-4153-916F-3ED6FCEF61B9}" presName="rootConnector" presStyleLbl="node3" presStyleIdx="5" presStyleCnt="11"/>
      <dgm:spPr/>
      <dgm:t>
        <a:bodyPr/>
        <a:lstStyle/>
        <a:p>
          <a:endParaRPr lang="en-US"/>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US"/>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US"/>
        </a:p>
      </dgm:t>
    </dgm:pt>
    <dgm:pt modelId="{91D82B68-28FE-4CD8-B666-2E1115184573}" type="pres">
      <dgm:prSet presAssocID="{649C8CF8-D35E-4753-8CDB-6EAABB5C1ECF}" presName="rootConnector" presStyleLbl="node2" presStyleIdx="3" presStyleCnt="7"/>
      <dgm:spPr/>
      <dgm:t>
        <a:bodyPr/>
        <a:lstStyle/>
        <a:p>
          <a:endParaRPr lang="en-US"/>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t>
        <a:bodyPr/>
        <a:lstStyle/>
        <a:p>
          <a:endParaRPr lang="en-US"/>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t>
        <a:bodyPr/>
        <a:lstStyle/>
        <a:p>
          <a:endParaRPr lang="en-US"/>
        </a:p>
      </dgm:t>
    </dgm:pt>
    <dgm:pt modelId="{1118A947-73BD-4340-B309-5DE78CB30B53}" type="pres">
      <dgm:prSet presAssocID="{D6663DCB-8007-4109-9D35-B61FE32F9727}" presName="rootConnector" presStyleLbl="node3" presStyleIdx="6" presStyleCnt="11"/>
      <dgm:spPr/>
      <dgm:t>
        <a:bodyPr/>
        <a:lstStyle/>
        <a:p>
          <a:endParaRPr lang="en-US"/>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US"/>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US"/>
        </a:p>
      </dgm:t>
    </dgm:pt>
    <dgm:pt modelId="{E6ECAF60-9583-4BE2-AE02-263B044EED2B}" type="pres">
      <dgm:prSet presAssocID="{282BDA18-760F-4DDE-BDDB-C188C1411ADD}" presName="rootConnector" presStyleLbl="node2" presStyleIdx="4" presStyleCnt="7"/>
      <dgm:spPr/>
      <dgm:t>
        <a:bodyPr/>
        <a:lstStyle/>
        <a:p>
          <a:endParaRPr lang="en-US"/>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t>
        <a:bodyPr/>
        <a:lstStyle/>
        <a:p>
          <a:endParaRPr lang="en-US"/>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t>
        <a:bodyPr/>
        <a:lstStyle/>
        <a:p>
          <a:endParaRPr lang="en-US"/>
        </a:p>
      </dgm:t>
    </dgm:pt>
    <dgm:pt modelId="{4FB0ED4D-7AAE-4D38-B5B4-8A0013570DE0}" type="pres">
      <dgm:prSet presAssocID="{58FC4F24-1601-4ACB-94D3-094E7EAC4EFA}" presName="rootConnector" presStyleLbl="node3" presStyleIdx="7" presStyleCnt="11"/>
      <dgm:spPr/>
      <dgm:t>
        <a:bodyPr/>
        <a:lstStyle/>
        <a:p>
          <a:endParaRPr lang="en-US"/>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t>
        <a:bodyPr/>
        <a:lstStyle/>
        <a:p>
          <a:endParaRPr lang="en-US"/>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8" presStyleCnt="11"/>
      <dgm:spPr/>
      <dgm:t>
        <a:bodyPr/>
        <a:lstStyle/>
        <a:p>
          <a:endParaRPr lang="en-US"/>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US"/>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US"/>
        </a:p>
      </dgm:t>
    </dgm:pt>
    <dgm:pt modelId="{8446BF87-9394-4DD5-8148-D0EAFABBFE02}" type="pres">
      <dgm:prSet presAssocID="{775A88C0-CF55-4E23-A516-24F0C7A70574}" presName="rootConnector" presStyleLbl="node2" presStyleIdx="5" presStyleCnt="7"/>
      <dgm:spPr/>
      <dgm:t>
        <a:bodyPr/>
        <a:lstStyle/>
        <a:p>
          <a:endParaRPr lang="en-US"/>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t>
        <a:bodyPr/>
        <a:lstStyle/>
        <a:p>
          <a:endParaRPr lang="en-US"/>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t>
        <a:bodyPr/>
        <a:lstStyle/>
        <a:p>
          <a:endParaRPr lang="en-US"/>
        </a:p>
      </dgm:t>
    </dgm:pt>
    <dgm:pt modelId="{C41F05EE-0767-4167-AB48-90F5166518FE}" type="pres">
      <dgm:prSet presAssocID="{BFB397D4-2396-4180-B631-7692F60CBB3B}" presName="rootConnector" presStyleLbl="node3" presStyleIdx="9" presStyleCnt="11"/>
      <dgm:spPr/>
      <dgm:t>
        <a:bodyPr/>
        <a:lstStyle/>
        <a:p>
          <a:endParaRPr lang="en-US"/>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US"/>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US"/>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t>
        <a:bodyPr/>
        <a:lstStyle/>
        <a:p>
          <a:endParaRPr lang="en-US"/>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t>
        <a:bodyPr/>
        <a:lstStyle/>
        <a:p>
          <a:endParaRPr lang="en-US"/>
        </a:p>
      </dgm:t>
    </dgm:pt>
    <dgm:pt modelId="{B15E9E50-F5DD-4999-8613-20AB8744947E}" type="pres">
      <dgm:prSet presAssocID="{0C2FD135-4B05-4A00-A89C-33E2AB1AD40A}" presName="rootConnector" presStyleLbl="node3" presStyleIdx="10" presStyleCnt="11"/>
      <dgm:spPr/>
      <dgm:t>
        <a:bodyPr/>
        <a:lstStyle/>
        <a:p>
          <a:endParaRPr lang="en-US"/>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260E992E-EC59-4B57-BE99-D8193ED5DB8F}" type="presOf" srcId="{E165F015-84C1-40FE-90EE-6A2F58A3226B}" destId="{5C1EA618-23F5-4250-8643-9EEAEBBAAECC}" srcOrd="0" destOrd="0" presId="urn:microsoft.com/office/officeart/2005/8/layout/orgChart1"/>
    <dgm:cxn modelId="{711B5EF7-3548-48A7-B2DF-33B211A9242E}" srcId="{282BDA18-760F-4DDE-BDDB-C188C1411ADD}" destId="{58FC4F24-1601-4ACB-94D3-094E7EAC4EFA}" srcOrd="0" destOrd="0" parTransId="{BAA803AC-7148-4528-8808-A6F4DBCF1AD9}" sibTransId="{5BEB38A1-89C1-4DC3-9482-82D1B41235C9}"/>
    <dgm:cxn modelId="{C6E326AA-78BF-483A-BB13-1F4729A22594}" type="presOf" srcId="{FB810902-2CD0-4153-916F-3ED6FCEF61B9}" destId="{310AF326-395C-4B5A-A52C-A84139AEE262}" srcOrd="0" destOrd="0" presId="urn:microsoft.com/office/officeart/2005/8/layout/orgChart1"/>
    <dgm:cxn modelId="{04651ED0-7AB9-4636-8EB5-2852BBD353EB}" type="presOf" srcId="{E3EAABFA-6FAA-4D67-818B-391A6CB9E533}" destId="{C827E59D-9864-409D-8727-5E29101BDADD}" srcOrd="0"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28C4CBE3-F85D-4652-9911-6248FFEC2911}" srcId="{BB6F77AD-1056-4EC6-8C1A-FC0E863CB5CC}" destId="{ADE7B611-4DA9-482B-AD3E-47D37E0D2E40}" srcOrd="0" destOrd="0" parTransId="{25E0E5B6-1B82-403C-B00F-962ACDE16ABD}" sibTransId="{4533E127-A429-4BE7-BACF-E9EB481D3855}"/>
    <dgm:cxn modelId="{A5BF6530-7B9A-47F4-B53B-35C1B57996CE}" srcId="{BB6F77AD-1056-4EC6-8C1A-FC0E863CB5CC}" destId="{2BBDA2E3-500D-4F4E-9D79-96B7EE800291}" srcOrd="2" destOrd="0" parTransId="{C779DDF6-B29C-495B-B1BA-10C256F09249}" sibTransId="{3915A228-58C9-4F8B-946E-D9C0F0FD5A72}"/>
    <dgm:cxn modelId="{55E193DB-5A81-49CF-992F-37AA96C174C3}" type="presOf" srcId="{BFB397D4-2396-4180-B631-7692F60CBB3B}" destId="{C41F05EE-0767-4167-AB48-90F5166518FE}" srcOrd="1" destOrd="0" presId="urn:microsoft.com/office/officeart/2005/8/layout/orgChart1"/>
    <dgm:cxn modelId="{9381F127-D77E-4CA7-8EE5-9694DBAA5FE6}" type="presOf" srcId="{FB810902-2CD0-4153-916F-3ED6FCEF61B9}" destId="{EB1BCEB4-C024-40F7-8665-E2B63EC5FD4F}" srcOrd="1" destOrd="0" presId="urn:microsoft.com/office/officeart/2005/8/layout/orgChart1"/>
    <dgm:cxn modelId="{45405EA9-E2FD-4A56-95D6-41352FBA7686}" type="presOf" srcId="{58FC4F24-1601-4ACB-94D3-094E7EAC4EFA}" destId="{209EA2A0-2FC8-4C66-ADB3-CFD62EB58D22}" srcOrd="0" destOrd="0" presId="urn:microsoft.com/office/officeart/2005/8/layout/orgChart1"/>
    <dgm:cxn modelId="{74B01E2F-8873-488D-8819-82A86A288624}" type="presOf" srcId="{503B2674-5C66-49E6-8809-99DFDADB6322}" destId="{A6816227-FE67-4AFA-998D-764C81983B9A}" srcOrd="0" destOrd="0" presId="urn:microsoft.com/office/officeart/2005/8/layout/orgChart1"/>
    <dgm:cxn modelId="{AC756D16-861A-4424-8511-E287E26F7889}" type="presOf" srcId="{775A88C0-CF55-4E23-A516-24F0C7A70574}" destId="{CED667BA-B54D-4657-8704-D6286F4A8733}" srcOrd="0" destOrd="0" presId="urn:microsoft.com/office/officeart/2005/8/layout/orgChart1"/>
    <dgm:cxn modelId="{4332E31E-E950-4EB2-977F-55662C543380}" type="presOf" srcId="{3210E1C7-C1FD-4530-98F2-6788F5A70405}" destId="{DAFE477D-1664-4DDE-8AEC-59132143B985}" srcOrd="0" destOrd="0" presId="urn:microsoft.com/office/officeart/2005/8/layout/orgChart1"/>
    <dgm:cxn modelId="{787DDFD6-BD41-4E16-BD66-0F9C9A649CEA}" type="presOf" srcId="{EB17A220-2E7F-4195-A32E-60D6A23B81AD}" destId="{53B9ED1B-25B0-42A4-BC16-E11BAD79C262}" srcOrd="1" destOrd="0" presId="urn:microsoft.com/office/officeart/2005/8/layout/orgChart1"/>
    <dgm:cxn modelId="{C54050AF-D6C0-402B-9C94-43E449E4AB88}" type="presOf" srcId="{310A77BB-15FF-4178-9580-D1957D8CAC1D}" destId="{58D00A27-55E5-4502-AD23-8BA73E06D7E3}" srcOrd="0" destOrd="0" presId="urn:microsoft.com/office/officeart/2005/8/layout/orgChart1"/>
    <dgm:cxn modelId="{A32238EA-9897-4138-9D2B-35CACA52CEEC}" type="presOf" srcId="{ADE7B611-4DA9-482B-AD3E-47D37E0D2E40}" destId="{2A13BC0F-3E52-4546-BBB6-87DBFF97CE35}" srcOrd="1" destOrd="0" presId="urn:microsoft.com/office/officeart/2005/8/layout/orgChart1"/>
    <dgm:cxn modelId="{ECB9CC8A-786A-495B-B819-2DABFD123633}" type="presOf" srcId="{1E846412-CBCA-4911-8A7F-D49186927216}" destId="{38DD5A82-DA4F-45CE-B20D-08E5C63F63B9}"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9424290B-EB4D-4C4E-BF62-CB9B74DFCA4F}" srcId="{0AC8E0ED-A957-4A10-AB40-CF5AE3B65D0F}" destId="{024DB868-BF27-48FC-90A2-BC7837878362}" srcOrd="2" destOrd="0" parTransId="{3210E1C7-C1FD-4530-98F2-6788F5A70405}" sibTransId="{F6012385-91A9-4FC4-9DCB-510EA00B8D0E}"/>
    <dgm:cxn modelId="{C2E419E3-BE05-41E8-BC22-E64E2A945634}" srcId="{0AC8E0ED-A957-4A10-AB40-CF5AE3B65D0F}" destId="{649C8CF8-D35E-4753-8CDB-6EAABB5C1ECF}" srcOrd="3" destOrd="0" parTransId="{E483F110-A6BC-4DFC-897C-83588DCE9C48}" sibTransId="{834D4B55-A2C9-464C-834D-3AA64D7BC4D4}"/>
    <dgm:cxn modelId="{8BDB2663-F7C5-48E8-9EFD-11335902CDC1}" type="presOf" srcId="{B3433E65-A861-47F5-A568-793728624C2F}" destId="{A27C48AC-EF55-479D-9438-AC4DE40D52CF}" srcOrd="0" destOrd="0" presId="urn:microsoft.com/office/officeart/2005/8/layout/orgChart1"/>
    <dgm:cxn modelId="{463D7506-F9BD-42C5-83D1-3C388FA7F1EF}" type="presOf" srcId="{52A160FB-4D24-481A-A3FD-30667289ED63}" destId="{DFEAFD05-4A15-4A75-9689-4D2CCC988AF9}"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9523AC77-D87F-42D2-98A7-A7169AC6F688}" type="presOf" srcId="{ADE7B611-4DA9-482B-AD3E-47D37E0D2E40}" destId="{55371FD5-665B-4201-BD8E-AF69B9DDD1CB}" srcOrd="0" destOrd="0" presId="urn:microsoft.com/office/officeart/2005/8/layout/orgChart1"/>
    <dgm:cxn modelId="{541A14CF-C9B8-448A-B64D-A6F0351E4807}" srcId="{282BDA18-760F-4DDE-BDDB-C188C1411ADD}" destId="{EB17A220-2E7F-4195-A32E-60D6A23B81AD}" srcOrd="1" destOrd="0" parTransId="{D5C06BE2-0860-4ACA-AD7A-7BB7801D5C2B}" sibTransId="{60C4554C-6917-4529-B64F-5EB511E95AD6}"/>
    <dgm:cxn modelId="{8D1A5B9A-DC9B-4CD7-BF20-046910FC3AB1}" type="presOf" srcId="{7B4FDCD2-B788-4824-B975-7FA55B24D4A0}" destId="{3F651334-D96D-4BE1-99EB-8ACEB0730255}" srcOrd="0" destOrd="0" presId="urn:microsoft.com/office/officeart/2005/8/layout/orgChart1"/>
    <dgm:cxn modelId="{187E5AFE-768F-4885-9514-39DA09E6C795}" type="presOf" srcId="{C779DDF6-B29C-495B-B1BA-10C256F09249}" destId="{0273D33A-B665-4253-8FCA-5B37F6FB881D}" srcOrd="0" destOrd="0" presId="urn:microsoft.com/office/officeart/2005/8/layout/orgChart1"/>
    <dgm:cxn modelId="{D493595D-D15A-4279-976B-C40FD5F3923A}" type="presOf" srcId="{282BDA18-760F-4DDE-BDDB-C188C1411ADD}" destId="{130A5726-B7CB-42EA-8D96-350A2C5D77A9}" srcOrd="0" destOrd="0" presId="urn:microsoft.com/office/officeart/2005/8/layout/orgChart1"/>
    <dgm:cxn modelId="{70D31E9E-E369-40B1-9A7F-18767939509E}" type="presOf" srcId="{0C2FD135-4B05-4A00-A89C-33E2AB1AD40A}" destId="{B15E9E50-F5DD-4999-8613-20AB8744947E}" srcOrd="1"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6E30FEAC-77D9-4939-A63F-E8F937087110}" type="presOf" srcId="{D5C06BE2-0860-4ACA-AD7A-7BB7801D5C2B}" destId="{040FA375-1DAC-451B-9006-6D2AEC512B53}" srcOrd="0" destOrd="0" presId="urn:microsoft.com/office/officeart/2005/8/layout/orgChart1"/>
    <dgm:cxn modelId="{41F4AA1A-62DF-4240-A3E7-B458C5A704B5}" type="presOf" srcId="{E3EAABFA-6FAA-4D67-818B-391A6CB9E533}" destId="{315B5E2B-BFC9-43D0-AE5A-0A9699FA3AD6}" srcOrd="1" destOrd="0" presId="urn:microsoft.com/office/officeart/2005/8/layout/orgChart1"/>
    <dgm:cxn modelId="{3F8B8A3C-922F-4B4F-8452-6E1C8BAD4E86}" type="presOf" srcId="{0AC8E0ED-A957-4A10-AB40-CF5AE3B65D0F}" destId="{46174BFA-86FB-40C4-9C21-0BA1745A5524}" srcOrd="0" destOrd="0" presId="urn:microsoft.com/office/officeart/2005/8/layout/orgChart1"/>
    <dgm:cxn modelId="{A54BD608-74B8-4050-BC83-5BBABB141603}" type="presOf" srcId="{775A88C0-CF55-4E23-A516-24F0C7A70574}" destId="{8446BF87-9394-4DD5-8148-D0EAFABBFE02}" srcOrd="1"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3844ABC3-99AF-4E85-ADDD-B436B8F86831}" srcId="{0AC8E0ED-A957-4A10-AB40-CF5AE3B65D0F}" destId="{775A88C0-CF55-4E23-A516-24F0C7A70574}" srcOrd="5" destOrd="0" parTransId="{B3433E65-A861-47F5-A568-793728624C2F}" sibTransId="{B9B17653-017E-41B4-9DF5-E7856DE7978D}"/>
    <dgm:cxn modelId="{F7D2FF63-4D35-40D3-B133-5494021D612C}" type="presOf" srcId="{7F58225B-D8B3-4DCF-9BF0-CE167538D7C0}" destId="{93D0EDE7-733B-4DBD-ACAC-601919483D04}" srcOrd="0" destOrd="0" presId="urn:microsoft.com/office/officeart/2005/8/layout/orgChart1"/>
    <dgm:cxn modelId="{2DDF566F-E14D-4ADC-A860-EF27D7E8CFBF}" type="presOf" srcId="{56FEAB4B-2282-4825-8D26-8564F99771F0}" destId="{E1C6FBF0-C86A-4785-AD45-A4273F8029B1}" srcOrd="1" destOrd="0" presId="urn:microsoft.com/office/officeart/2005/8/layout/orgChart1"/>
    <dgm:cxn modelId="{92DC19A9-63F7-4D09-A456-67849F882B09}" type="presOf" srcId="{649C8CF8-D35E-4753-8CDB-6EAABB5C1ECF}" destId="{91D82B68-28FE-4CD8-B666-2E1115184573}" srcOrd="1" destOrd="0" presId="urn:microsoft.com/office/officeart/2005/8/layout/orgChart1"/>
    <dgm:cxn modelId="{2A130774-CB57-433F-9466-0B949DC76459}" type="presOf" srcId="{0C2FD135-4B05-4A00-A89C-33E2AB1AD40A}" destId="{8E387308-5884-476C-A86D-2081CBBA7F30}" srcOrd="0" destOrd="0" presId="urn:microsoft.com/office/officeart/2005/8/layout/orgChart1"/>
    <dgm:cxn modelId="{A06867AB-1094-4914-BED8-AFD1E85EC52E}" type="presOf" srcId="{024DB868-BF27-48FC-90A2-BC7837878362}" destId="{A446443D-B05C-43E8-8641-AEC2BA931022}" srcOrd="1"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BD9A55A0-DEC5-440F-83AD-BA5D3DC6E06D}" srcId="{649C8CF8-D35E-4753-8CDB-6EAABB5C1ECF}" destId="{D6663DCB-8007-4109-9D35-B61FE32F9727}" srcOrd="0" destOrd="0" parTransId="{7B4FDCD2-B788-4824-B975-7FA55B24D4A0}" sibTransId="{14986881-105D-42CB-B5FA-6767F3F68ACE}"/>
    <dgm:cxn modelId="{2B4869E1-7533-47CE-8FDD-3A4E4AD5CC6A}" srcId="{0AC8E0ED-A957-4A10-AB40-CF5AE3B65D0F}" destId="{282BDA18-760F-4DDE-BDDB-C188C1411ADD}" srcOrd="4" destOrd="0" parTransId="{163DAC73-E79F-451B-9DCD-74D12241AF83}" sibTransId="{24DA8E40-89A4-414F-8DA0-A258DE68179C}"/>
    <dgm:cxn modelId="{1002937D-9B4F-4577-B36D-A306660256C7}" type="presOf" srcId="{2BBDA2E3-500D-4F4E-9D79-96B7EE800291}" destId="{7A7C9D79-9CDD-429F-BCDF-8F5D6271BB35}" srcOrd="0" destOrd="0" presId="urn:microsoft.com/office/officeart/2005/8/layout/orgChart1"/>
    <dgm:cxn modelId="{34FC2083-7EC2-4647-BCFB-D3078398BE60}" type="presOf" srcId="{BB6F77AD-1056-4EC6-8C1A-FC0E863CB5CC}" destId="{D1B9F142-2140-4775-A9B0-17DC12813460}" srcOrd="0" destOrd="0" presId="urn:microsoft.com/office/officeart/2005/8/layout/orgChart1"/>
    <dgm:cxn modelId="{343FD72B-5DCB-4A36-9BAD-6DF31406BE37}" type="presOf" srcId="{0AC8E0ED-A957-4A10-AB40-CF5AE3B65D0F}" destId="{9E99951C-CB0D-48DB-84BD-7973E5587176}" srcOrd="1"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2EF90015-CD2C-4B97-A112-0DE439D73C8B}" type="presOf" srcId="{D6663DCB-8007-4109-9D35-B61FE32F9727}" destId="{1118A947-73BD-4340-B309-5DE78CB30B53}" srcOrd="1" destOrd="0" presId="urn:microsoft.com/office/officeart/2005/8/layout/orgChart1"/>
    <dgm:cxn modelId="{A9087FFB-4765-4679-A04D-BDD04AE8C59C}" srcId="{0AC8E0ED-A957-4A10-AB40-CF5AE3B65D0F}" destId="{56FEAB4B-2282-4825-8D26-8564F99771F0}" srcOrd="0" destOrd="0" parTransId="{5D2BFA2B-877F-47C4-B1C9-5A8B7AEF8881}" sibTransId="{29BA462B-1765-4A53-BBA9-AF83E48D2C49}"/>
    <dgm:cxn modelId="{8CA75076-663B-4D38-90E7-18DB42647AE7}" type="presOf" srcId="{BFB397D4-2396-4180-B631-7692F60CBB3B}" destId="{0165315F-5017-48A8-A4EA-EB23A9CBFD1B}" srcOrd="0" destOrd="0" presId="urn:microsoft.com/office/officeart/2005/8/layout/orgChart1"/>
    <dgm:cxn modelId="{816356A4-1695-402E-8472-EE04B4346814}" type="presOf" srcId="{56FEAB4B-2282-4825-8D26-8564F99771F0}" destId="{52814F0A-6D45-4178-9AEC-C1B432E6511F}" srcOrd="0" destOrd="0" presId="urn:microsoft.com/office/officeart/2005/8/layout/orgChart1"/>
    <dgm:cxn modelId="{01B69CE0-8230-4D57-B8B9-068D6849551A}" type="presOf" srcId="{C51E46C3-E7EE-4A88-AE32-CD9A27520A2D}" destId="{720C10DB-C345-4620-B59F-708994558782}" srcOrd="0" destOrd="0" presId="urn:microsoft.com/office/officeart/2005/8/layout/orgChart1"/>
    <dgm:cxn modelId="{E7EB0E68-ADF6-4626-B671-88813FC1BDE2}" type="presOf" srcId="{67AC68C4-B8F6-4E23-9DE3-2A4813C2E3FA}" destId="{CBC00049-2351-43C4-BC1B-091022B26AFB}" srcOrd="1" destOrd="0" presId="urn:microsoft.com/office/officeart/2005/8/layout/orgChart1"/>
    <dgm:cxn modelId="{E4CF1B90-2696-4E60-8FDD-FA74F419950D}" type="presOf" srcId="{07C8A3B1-173D-4B84-8E7B-21039456F513}" destId="{AFB86023-1A5B-4676-B990-1065FD3F5EB0}" srcOrd="0"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294AFC49-A9DE-4C1F-B632-C7BB21C61847}" type="presOf" srcId="{649C8CF8-D35E-4753-8CDB-6EAABB5C1ECF}" destId="{015BFCA0-D7B4-4524-A9FC-58703D254F55}" srcOrd="0" destOrd="0" presId="urn:microsoft.com/office/officeart/2005/8/layout/orgChart1"/>
    <dgm:cxn modelId="{DF819C62-A3ED-4B67-AD59-ABF41E7B57C4}" type="presOf" srcId="{12C3CFE3-ADF0-4FD0-ABCA-0FE04CE1C6ED}" destId="{76922632-91CA-41A2-A1CC-9E75B98AD05E}" srcOrd="0" destOrd="0" presId="urn:microsoft.com/office/officeart/2005/8/layout/orgChart1"/>
    <dgm:cxn modelId="{2FEBCA89-9229-40F1-B030-A879D440AB88}" type="presOf" srcId="{ADB3F2E1-7E9F-42E8-9095-8287B913F240}" destId="{76560BC8-D748-4DCD-A613-3CD910968CC8}" srcOrd="0" destOrd="0" presId="urn:microsoft.com/office/officeart/2005/8/layout/orgChart1"/>
    <dgm:cxn modelId="{0A94A2C7-535F-466E-ACCA-4F53EF35CA1D}" type="presOf" srcId="{024DB868-BF27-48FC-90A2-BC7837878362}" destId="{3BBDBC3E-68A9-4B8B-AF79-06C1BDDF1359}" srcOrd="0" destOrd="0" presId="urn:microsoft.com/office/officeart/2005/8/layout/orgChart1"/>
    <dgm:cxn modelId="{2CD0366F-B331-453D-AC48-B8FD1B289969}" type="presOf" srcId="{E483F110-A6BC-4DFC-897C-83588DCE9C48}" destId="{0AA86E9C-7812-4D29-BED6-ADB7442109D6}" srcOrd="0" destOrd="0" presId="urn:microsoft.com/office/officeart/2005/8/layout/orgChart1"/>
    <dgm:cxn modelId="{3B77573E-F17E-4776-84DC-39B860AE1CFF}" type="presOf" srcId="{2BBDA2E3-500D-4F4E-9D79-96B7EE800291}" destId="{8E42615D-8290-422D-B214-EE3C5A43BD33}" srcOrd="1" destOrd="0" presId="urn:microsoft.com/office/officeart/2005/8/layout/orgChart1"/>
    <dgm:cxn modelId="{551BAC13-C248-42A4-B1B2-FFD92D06BECC}" type="presOf" srcId="{07C8A3B1-173D-4B84-8E7B-21039456F513}" destId="{F7FBAF29-34EB-4840-8DB0-DAC8D7804C1D}" srcOrd="1" destOrd="0" presId="urn:microsoft.com/office/officeart/2005/8/layout/orgChart1"/>
    <dgm:cxn modelId="{684F7774-2AFB-4930-83E1-24F438F37DD2}" type="presOf" srcId="{5D2BFA2B-877F-47C4-B1C9-5A8B7AEF8881}" destId="{F587772C-0AA9-4A8C-8B82-6B7DA6737050}" srcOrd="0" destOrd="0" presId="urn:microsoft.com/office/officeart/2005/8/layout/orgChart1"/>
    <dgm:cxn modelId="{CFBDDB21-5BB9-46AF-B760-F1FADD170DFB}" type="presOf" srcId="{BB6F77AD-1056-4EC6-8C1A-FC0E863CB5CC}" destId="{BFECE20F-6DEC-4A29-A108-6772454965E8}" srcOrd="1" destOrd="0" presId="urn:microsoft.com/office/officeart/2005/8/layout/orgChart1"/>
    <dgm:cxn modelId="{AA167BF3-0B52-4E79-8E74-66E80F5C76A7}" type="presOf" srcId="{58FC4F24-1601-4ACB-94D3-094E7EAC4EFA}" destId="{4FB0ED4D-7AAE-4D38-B5B4-8A0013570DE0}" srcOrd="1" destOrd="0" presId="urn:microsoft.com/office/officeart/2005/8/layout/orgChart1"/>
    <dgm:cxn modelId="{83C6AEDE-596C-4345-82F8-E46F9E32E44E}" type="presOf" srcId="{D6663DCB-8007-4109-9D35-B61FE32F9727}" destId="{577A8D08-77DF-422B-B624-039EB27CBBDD}" srcOrd="0" destOrd="0" presId="urn:microsoft.com/office/officeart/2005/8/layout/orgChart1"/>
    <dgm:cxn modelId="{FBD9CEC2-8942-4DB7-84D5-D06950F258F6}" type="presOf" srcId="{25E0E5B6-1B82-403C-B00F-962ACDE16ABD}" destId="{1952C184-3005-45C5-8E51-D21099A9E8A1}" srcOrd="0" destOrd="0" presId="urn:microsoft.com/office/officeart/2005/8/layout/orgChart1"/>
    <dgm:cxn modelId="{6F6DA80C-BBFD-4352-8655-5CC6E9EE6FD8}" type="presOf" srcId="{EB17A220-2E7F-4195-A32E-60D6A23B81AD}" destId="{B3C86468-A461-40A6-99BD-FE6C9A9B679C}" srcOrd="0" destOrd="0" presId="urn:microsoft.com/office/officeart/2005/8/layout/orgChart1"/>
    <dgm:cxn modelId="{8CB2C995-7AE7-4267-9BD7-4ED865FFB6D0}" type="presOf" srcId="{163DAC73-E79F-451B-9DCD-74D12241AF83}" destId="{B3372685-9000-42DA-916C-636A2888807D}" srcOrd="0" destOrd="0" presId="urn:microsoft.com/office/officeart/2005/8/layout/orgChart1"/>
    <dgm:cxn modelId="{FB58F521-6CA7-4FA3-AA76-D07F6FE4823F}" type="presOf" srcId="{C526AF9B-6B38-4F1A-A63F-4A2F10ECC238}" destId="{441DBA13-D963-4391-A65E-5A5A087F6BD8}" srcOrd="0" destOrd="0" presId="urn:microsoft.com/office/officeart/2005/8/layout/orgChart1"/>
    <dgm:cxn modelId="{B8D26BD2-C5C6-4621-A42F-426F3B5FE820}" type="presOf" srcId="{282BDA18-760F-4DDE-BDDB-C188C1411ADD}" destId="{E6ECAF60-9583-4BE2-AE02-263B044EED2B}" srcOrd="1"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53197FA0-723F-489E-BC1A-FB7984FC08C3}" type="presOf" srcId="{BAA803AC-7148-4528-8808-A6F4DBCF1AD9}" destId="{1F24BB10-C223-4313-B27F-B22B096A44BB}" srcOrd="0" destOrd="0" presId="urn:microsoft.com/office/officeart/2005/8/layout/orgChart1"/>
    <dgm:cxn modelId="{E16104C1-3534-490B-A88D-30A45DCFC0AD}" type="presOf" srcId="{67AC68C4-B8F6-4E23-9DE3-2A4813C2E3FA}" destId="{C5B07D43-9EE9-4854-9D4F-E8DAF99ED14C}" srcOrd="0" destOrd="0" presId="urn:microsoft.com/office/officeart/2005/8/layout/orgChart1"/>
    <dgm:cxn modelId="{BFE41F4F-1673-43CD-AF1E-C3CB097D9CFE}" type="presOf" srcId="{ADB3F2E1-7E9F-42E8-9095-8287B913F240}" destId="{3A895F64-83EB-4F51-8C96-642000EC88F5}" srcOrd="1" destOrd="0" presId="urn:microsoft.com/office/officeart/2005/8/layout/orgChart1"/>
    <dgm:cxn modelId="{984560CC-CBE7-4277-91A3-A8FC56F04C47}" type="presParOf" srcId="{38DD5A82-DA4F-45CE-B20D-08E5C63F63B9}" destId="{661E4865-8FDD-49E6-9300-88742A0B9077}" srcOrd="0" destOrd="0" presId="urn:microsoft.com/office/officeart/2005/8/layout/orgChart1"/>
    <dgm:cxn modelId="{D58B7140-D16A-43FD-8545-EB0CA8EB5794}" type="presParOf" srcId="{661E4865-8FDD-49E6-9300-88742A0B9077}" destId="{36E240E3-4DCA-4DCC-93ED-FEEF6FEEBAF4}" srcOrd="0" destOrd="0" presId="urn:microsoft.com/office/officeart/2005/8/layout/orgChart1"/>
    <dgm:cxn modelId="{AD6F64A1-180A-4987-BC92-78BF09985447}" type="presParOf" srcId="{36E240E3-4DCA-4DCC-93ED-FEEF6FEEBAF4}" destId="{46174BFA-86FB-40C4-9C21-0BA1745A5524}" srcOrd="0" destOrd="0" presId="urn:microsoft.com/office/officeart/2005/8/layout/orgChart1"/>
    <dgm:cxn modelId="{A28C5537-3E60-4245-B084-0E063C056C6A}" type="presParOf" srcId="{36E240E3-4DCA-4DCC-93ED-FEEF6FEEBAF4}" destId="{9E99951C-CB0D-48DB-84BD-7973E5587176}" srcOrd="1" destOrd="0" presId="urn:microsoft.com/office/officeart/2005/8/layout/orgChart1"/>
    <dgm:cxn modelId="{E59C8FC7-5583-46C5-9E6C-D22889FC1825}" type="presParOf" srcId="{661E4865-8FDD-49E6-9300-88742A0B9077}" destId="{81F16CB9-E699-4DDC-BB52-0CE13288B089}" srcOrd="1" destOrd="0" presId="urn:microsoft.com/office/officeart/2005/8/layout/orgChart1"/>
    <dgm:cxn modelId="{A6F0C79A-B62C-4A2F-B269-222CF035B696}" type="presParOf" srcId="{81F16CB9-E699-4DDC-BB52-0CE13288B089}" destId="{F587772C-0AA9-4A8C-8B82-6B7DA6737050}" srcOrd="0" destOrd="0" presId="urn:microsoft.com/office/officeart/2005/8/layout/orgChart1"/>
    <dgm:cxn modelId="{A8861039-1E5E-4AAF-A19E-91D4D700E243}" type="presParOf" srcId="{81F16CB9-E699-4DDC-BB52-0CE13288B089}" destId="{80E3CB7B-209B-49A3-8003-74906BDB70CF}" srcOrd="1" destOrd="0" presId="urn:microsoft.com/office/officeart/2005/8/layout/orgChart1"/>
    <dgm:cxn modelId="{43B50524-2CFE-445C-9F3B-F9E5DCA3A949}" type="presParOf" srcId="{80E3CB7B-209B-49A3-8003-74906BDB70CF}" destId="{3251B607-6B29-4E2D-B528-F0EAEB9ED50B}" srcOrd="0" destOrd="0" presId="urn:microsoft.com/office/officeart/2005/8/layout/orgChart1"/>
    <dgm:cxn modelId="{6D4F7821-150A-4959-AAC7-5D3037A20097}" type="presParOf" srcId="{3251B607-6B29-4E2D-B528-F0EAEB9ED50B}" destId="{52814F0A-6D45-4178-9AEC-C1B432E6511F}" srcOrd="0" destOrd="0" presId="urn:microsoft.com/office/officeart/2005/8/layout/orgChart1"/>
    <dgm:cxn modelId="{DA578FCD-73D8-4B5C-9BF6-9FB3C2AFBADA}" type="presParOf" srcId="{3251B607-6B29-4E2D-B528-F0EAEB9ED50B}" destId="{E1C6FBF0-C86A-4785-AD45-A4273F8029B1}" srcOrd="1" destOrd="0" presId="urn:microsoft.com/office/officeart/2005/8/layout/orgChart1"/>
    <dgm:cxn modelId="{27B0C42D-9B66-4164-B516-626BCD71F93F}" type="presParOf" srcId="{80E3CB7B-209B-49A3-8003-74906BDB70CF}" destId="{12436366-0BC3-45BF-AF95-3589C1116744}" srcOrd="1" destOrd="0" presId="urn:microsoft.com/office/officeart/2005/8/layout/orgChart1"/>
    <dgm:cxn modelId="{6A0C687D-BE43-4FCC-9E41-42C98768573B}" type="presParOf" srcId="{12436366-0BC3-45BF-AF95-3589C1116744}" destId="{720C10DB-C345-4620-B59F-708994558782}" srcOrd="0" destOrd="0" presId="urn:microsoft.com/office/officeart/2005/8/layout/orgChart1"/>
    <dgm:cxn modelId="{D79FC8C3-0A7A-46A2-AFC8-9AABF7EF6CAD}" type="presParOf" srcId="{12436366-0BC3-45BF-AF95-3589C1116744}" destId="{2D29C273-DA87-4CE2-A41F-163FFB43A965}" srcOrd="1" destOrd="0" presId="urn:microsoft.com/office/officeart/2005/8/layout/orgChart1"/>
    <dgm:cxn modelId="{F75CE23B-6A4F-40F9-BDD1-1227D3BB0A6B}" type="presParOf" srcId="{2D29C273-DA87-4CE2-A41F-163FFB43A965}" destId="{03EFE594-5D6E-4C46-A39B-1A12E80A6474}" srcOrd="0" destOrd="0" presId="urn:microsoft.com/office/officeart/2005/8/layout/orgChart1"/>
    <dgm:cxn modelId="{0FA8F2C3-A7B8-4DEF-A8B6-3D25E543D091}" type="presParOf" srcId="{03EFE594-5D6E-4C46-A39B-1A12E80A6474}" destId="{C827E59D-9864-409D-8727-5E29101BDADD}" srcOrd="0" destOrd="0" presId="urn:microsoft.com/office/officeart/2005/8/layout/orgChart1"/>
    <dgm:cxn modelId="{B9C7672F-59E7-40F4-AA80-C64A29F862BF}" type="presParOf" srcId="{03EFE594-5D6E-4C46-A39B-1A12E80A6474}" destId="{315B5E2B-BFC9-43D0-AE5A-0A9699FA3AD6}" srcOrd="1" destOrd="0" presId="urn:microsoft.com/office/officeart/2005/8/layout/orgChart1"/>
    <dgm:cxn modelId="{2DAB6182-697D-4EFD-A177-0EBE4D9DECE3}" type="presParOf" srcId="{2D29C273-DA87-4CE2-A41F-163FFB43A965}" destId="{718D45AA-A55D-4B54-9A19-2B50822708D4}" srcOrd="1" destOrd="0" presId="urn:microsoft.com/office/officeart/2005/8/layout/orgChart1"/>
    <dgm:cxn modelId="{645635B0-FEC3-4B79-BB46-E6E5B71E2043}" type="presParOf" srcId="{2D29C273-DA87-4CE2-A41F-163FFB43A965}" destId="{D91A0E4B-E616-4A6B-A7CA-39F9C9340BAD}" srcOrd="2" destOrd="0" presId="urn:microsoft.com/office/officeart/2005/8/layout/orgChart1"/>
    <dgm:cxn modelId="{CC15D9B0-003A-40FF-B347-69422AB5A34B}" type="presParOf" srcId="{12436366-0BC3-45BF-AF95-3589C1116744}" destId="{76922632-91CA-41A2-A1CC-9E75B98AD05E}" srcOrd="2" destOrd="0" presId="urn:microsoft.com/office/officeart/2005/8/layout/orgChart1"/>
    <dgm:cxn modelId="{FB7428F6-4411-4ECC-9585-0B0BCC2E3716}" type="presParOf" srcId="{12436366-0BC3-45BF-AF95-3589C1116744}" destId="{8D17C587-523A-4344-BA43-61E931CD1BCA}" srcOrd="3" destOrd="0" presId="urn:microsoft.com/office/officeart/2005/8/layout/orgChart1"/>
    <dgm:cxn modelId="{B4E0B75C-2DCB-498F-AED9-C56A7524B9EC}" type="presParOf" srcId="{8D17C587-523A-4344-BA43-61E931CD1BCA}" destId="{AC6D82DE-C7FA-4227-A3C5-C13D6EE6BBFB}" srcOrd="0" destOrd="0" presId="urn:microsoft.com/office/officeart/2005/8/layout/orgChart1"/>
    <dgm:cxn modelId="{DE2402A0-49FE-4F91-891C-1C5D338F669D}" type="presParOf" srcId="{AC6D82DE-C7FA-4227-A3C5-C13D6EE6BBFB}" destId="{C5B07D43-9EE9-4854-9D4F-E8DAF99ED14C}" srcOrd="0" destOrd="0" presId="urn:microsoft.com/office/officeart/2005/8/layout/orgChart1"/>
    <dgm:cxn modelId="{25C77CA1-4329-4A8C-AECD-D1FE82A96E87}" type="presParOf" srcId="{AC6D82DE-C7FA-4227-A3C5-C13D6EE6BBFB}" destId="{CBC00049-2351-43C4-BC1B-091022B26AFB}" srcOrd="1" destOrd="0" presId="urn:microsoft.com/office/officeart/2005/8/layout/orgChart1"/>
    <dgm:cxn modelId="{2153A91E-2477-497F-B880-1F6F62D604AA}" type="presParOf" srcId="{8D17C587-523A-4344-BA43-61E931CD1BCA}" destId="{1B038B30-FE41-4D77-95DD-AB845F582B31}" srcOrd="1" destOrd="0" presId="urn:microsoft.com/office/officeart/2005/8/layout/orgChart1"/>
    <dgm:cxn modelId="{0BC59493-8A44-4782-9056-7BE08BCA5F01}" type="presParOf" srcId="{8D17C587-523A-4344-BA43-61E931CD1BCA}" destId="{901E6F69-524D-40DE-9572-82E1699CBAC3}" srcOrd="2" destOrd="0" presId="urn:microsoft.com/office/officeart/2005/8/layout/orgChart1"/>
    <dgm:cxn modelId="{E22FB7C5-8D6C-409A-AB22-6BE291EC21C5}" type="presParOf" srcId="{80E3CB7B-209B-49A3-8003-74906BDB70CF}" destId="{87B7EAB4-E216-4196-B68D-DD2C4C55C5C8}" srcOrd="2" destOrd="0" presId="urn:microsoft.com/office/officeart/2005/8/layout/orgChart1"/>
    <dgm:cxn modelId="{D9F71E63-D5DC-46C0-AF46-78E300BB4FEC}" type="presParOf" srcId="{81F16CB9-E699-4DDC-BB52-0CE13288B089}" destId="{A6816227-FE67-4AFA-998D-764C81983B9A}" srcOrd="2" destOrd="0" presId="urn:microsoft.com/office/officeart/2005/8/layout/orgChart1"/>
    <dgm:cxn modelId="{23ECE32D-AD84-4BA9-A295-A8A6F83803C2}" type="presParOf" srcId="{81F16CB9-E699-4DDC-BB52-0CE13288B089}" destId="{77508D17-BCDF-4A43-891F-89E8F055B5F2}" srcOrd="3" destOrd="0" presId="urn:microsoft.com/office/officeart/2005/8/layout/orgChart1"/>
    <dgm:cxn modelId="{9E960A3D-AAFA-4D06-AFDA-C2AF53790F20}" type="presParOf" srcId="{77508D17-BCDF-4A43-891F-89E8F055B5F2}" destId="{0DA849D7-C179-414F-94C7-A6B0CB3644FE}" srcOrd="0" destOrd="0" presId="urn:microsoft.com/office/officeart/2005/8/layout/orgChart1"/>
    <dgm:cxn modelId="{EA7F9613-98C5-41CC-8B22-2F5AEF953180}" type="presParOf" srcId="{0DA849D7-C179-414F-94C7-A6B0CB3644FE}" destId="{D1B9F142-2140-4775-A9B0-17DC12813460}" srcOrd="0" destOrd="0" presId="urn:microsoft.com/office/officeart/2005/8/layout/orgChart1"/>
    <dgm:cxn modelId="{8C20BF1C-1FC2-48A3-B91A-78E59D3BED1C}" type="presParOf" srcId="{0DA849D7-C179-414F-94C7-A6B0CB3644FE}" destId="{BFECE20F-6DEC-4A29-A108-6772454965E8}" srcOrd="1" destOrd="0" presId="urn:microsoft.com/office/officeart/2005/8/layout/orgChart1"/>
    <dgm:cxn modelId="{71F704F5-876D-48FE-9EA6-4FCDE17FFCFB}" type="presParOf" srcId="{77508D17-BCDF-4A43-891F-89E8F055B5F2}" destId="{B36F6FE5-A9E9-4C55-B861-8C992C0A0872}" srcOrd="1" destOrd="0" presId="urn:microsoft.com/office/officeart/2005/8/layout/orgChart1"/>
    <dgm:cxn modelId="{6E3678B5-6E7D-4768-BB41-B073E3E5DCB9}" type="presParOf" srcId="{B36F6FE5-A9E9-4C55-B861-8C992C0A0872}" destId="{1952C184-3005-45C5-8E51-D21099A9E8A1}" srcOrd="0" destOrd="0" presId="urn:microsoft.com/office/officeart/2005/8/layout/orgChart1"/>
    <dgm:cxn modelId="{8FC331B0-BBA5-4959-B4B5-B356C25D9AD7}" type="presParOf" srcId="{B36F6FE5-A9E9-4C55-B861-8C992C0A0872}" destId="{B237897D-8B7B-4A32-A1D9-1DE80CC28F09}" srcOrd="1" destOrd="0" presId="urn:microsoft.com/office/officeart/2005/8/layout/orgChart1"/>
    <dgm:cxn modelId="{2D7F290F-2A63-4894-A73B-D33BB3995DAA}" type="presParOf" srcId="{B237897D-8B7B-4A32-A1D9-1DE80CC28F09}" destId="{E8C93D03-FB31-47E0-A902-D59BB8A7F4AF}" srcOrd="0" destOrd="0" presId="urn:microsoft.com/office/officeart/2005/8/layout/orgChart1"/>
    <dgm:cxn modelId="{5DAEC7CA-70B3-42FF-904D-C0A753FFF683}" type="presParOf" srcId="{E8C93D03-FB31-47E0-A902-D59BB8A7F4AF}" destId="{55371FD5-665B-4201-BD8E-AF69B9DDD1CB}" srcOrd="0" destOrd="0" presId="urn:microsoft.com/office/officeart/2005/8/layout/orgChart1"/>
    <dgm:cxn modelId="{706DE523-0932-4FCD-9437-76683C79E5C5}" type="presParOf" srcId="{E8C93D03-FB31-47E0-A902-D59BB8A7F4AF}" destId="{2A13BC0F-3E52-4546-BBB6-87DBFF97CE35}" srcOrd="1" destOrd="0" presId="urn:microsoft.com/office/officeart/2005/8/layout/orgChart1"/>
    <dgm:cxn modelId="{9FA9EC07-42C1-416B-BF7E-64626012C942}" type="presParOf" srcId="{B237897D-8B7B-4A32-A1D9-1DE80CC28F09}" destId="{2A62067B-FDFE-4353-827B-025A9AA6995E}" srcOrd="1" destOrd="0" presId="urn:microsoft.com/office/officeart/2005/8/layout/orgChart1"/>
    <dgm:cxn modelId="{7C1B21FE-9656-449B-9783-4F1EEC2532F2}" type="presParOf" srcId="{B237897D-8B7B-4A32-A1D9-1DE80CC28F09}" destId="{A406E16D-DDDD-48CF-AD71-A10192B2DC36}" srcOrd="2" destOrd="0" presId="urn:microsoft.com/office/officeart/2005/8/layout/orgChart1"/>
    <dgm:cxn modelId="{10E6F0CD-2C57-412B-A568-E0FB0F8F2929}" type="presParOf" srcId="{B36F6FE5-A9E9-4C55-B861-8C992C0A0872}" destId="{441DBA13-D963-4391-A65E-5A5A087F6BD8}" srcOrd="2" destOrd="0" presId="urn:microsoft.com/office/officeart/2005/8/layout/orgChart1"/>
    <dgm:cxn modelId="{BCBDAB8D-6B83-449E-B9F2-6B1EC0B4EC9C}" type="presParOf" srcId="{B36F6FE5-A9E9-4C55-B861-8C992C0A0872}" destId="{5B2AAE56-2B85-4065-8EAE-D6B5B2A3035D}" srcOrd="3" destOrd="0" presId="urn:microsoft.com/office/officeart/2005/8/layout/orgChart1"/>
    <dgm:cxn modelId="{90D7D462-014C-4051-A2C3-932D8A567A09}" type="presParOf" srcId="{5B2AAE56-2B85-4065-8EAE-D6B5B2A3035D}" destId="{95B88C80-8951-4020-A685-A6E3A90673B1}" srcOrd="0" destOrd="0" presId="urn:microsoft.com/office/officeart/2005/8/layout/orgChart1"/>
    <dgm:cxn modelId="{A72E136A-E32F-4F2F-9DA2-69F1E4D364FF}" type="presParOf" srcId="{95B88C80-8951-4020-A685-A6E3A90673B1}" destId="{76560BC8-D748-4DCD-A613-3CD910968CC8}" srcOrd="0" destOrd="0" presId="urn:microsoft.com/office/officeart/2005/8/layout/orgChart1"/>
    <dgm:cxn modelId="{A5263CDE-5B6E-4C1A-B22E-374F64C588B6}" type="presParOf" srcId="{95B88C80-8951-4020-A685-A6E3A90673B1}" destId="{3A895F64-83EB-4F51-8C96-642000EC88F5}" srcOrd="1" destOrd="0" presId="urn:microsoft.com/office/officeart/2005/8/layout/orgChart1"/>
    <dgm:cxn modelId="{88F7178B-068D-4049-A23C-C08A60AA4E7A}" type="presParOf" srcId="{5B2AAE56-2B85-4065-8EAE-D6B5B2A3035D}" destId="{5290A33D-5E23-4975-8BD6-A9A26E906A70}" srcOrd="1" destOrd="0" presId="urn:microsoft.com/office/officeart/2005/8/layout/orgChart1"/>
    <dgm:cxn modelId="{B962D841-1F4E-4C4B-B68C-6E09B6E80D20}" type="presParOf" srcId="{5B2AAE56-2B85-4065-8EAE-D6B5B2A3035D}" destId="{E2D63630-11F2-435E-BD94-F82933EB8645}" srcOrd="2" destOrd="0" presId="urn:microsoft.com/office/officeart/2005/8/layout/orgChart1"/>
    <dgm:cxn modelId="{9C47767A-D1DA-4120-BAB7-9E424120A651}" type="presParOf" srcId="{B36F6FE5-A9E9-4C55-B861-8C992C0A0872}" destId="{0273D33A-B665-4253-8FCA-5B37F6FB881D}" srcOrd="4" destOrd="0" presId="urn:microsoft.com/office/officeart/2005/8/layout/orgChart1"/>
    <dgm:cxn modelId="{C2DAD775-7877-402F-A5FB-20C39B1544B3}" type="presParOf" srcId="{B36F6FE5-A9E9-4C55-B861-8C992C0A0872}" destId="{9897F56D-8518-43C4-9F58-63A3A28348D3}" srcOrd="5" destOrd="0" presId="urn:microsoft.com/office/officeart/2005/8/layout/orgChart1"/>
    <dgm:cxn modelId="{510170C6-ACC1-4114-9A3C-E4E3D43446AE}" type="presParOf" srcId="{9897F56D-8518-43C4-9F58-63A3A28348D3}" destId="{3A7F2005-9536-4E71-8531-6D0BA4111B3E}" srcOrd="0" destOrd="0" presId="urn:microsoft.com/office/officeart/2005/8/layout/orgChart1"/>
    <dgm:cxn modelId="{9ACF2552-D215-468D-A693-C70B6452FA24}" type="presParOf" srcId="{3A7F2005-9536-4E71-8531-6D0BA4111B3E}" destId="{7A7C9D79-9CDD-429F-BCDF-8F5D6271BB35}" srcOrd="0" destOrd="0" presId="urn:microsoft.com/office/officeart/2005/8/layout/orgChart1"/>
    <dgm:cxn modelId="{41DC54DD-520C-4A76-B7AE-BD8B55ACC2AF}" type="presParOf" srcId="{3A7F2005-9536-4E71-8531-6D0BA4111B3E}" destId="{8E42615D-8290-422D-B214-EE3C5A43BD33}" srcOrd="1" destOrd="0" presId="urn:microsoft.com/office/officeart/2005/8/layout/orgChart1"/>
    <dgm:cxn modelId="{C733E401-0B1C-48AF-807C-CCD78EAA9F49}" type="presParOf" srcId="{9897F56D-8518-43C4-9F58-63A3A28348D3}" destId="{EDEDDE35-713C-428E-B9A7-5F961D88C66A}" srcOrd="1" destOrd="0" presId="urn:microsoft.com/office/officeart/2005/8/layout/orgChart1"/>
    <dgm:cxn modelId="{6FC07487-72CF-4AEB-81E0-71252C059340}" type="presParOf" srcId="{9897F56D-8518-43C4-9F58-63A3A28348D3}" destId="{4E5422BA-74E2-4947-B351-D014346E4AEF}" srcOrd="2" destOrd="0" presId="urn:microsoft.com/office/officeart/2005/8/layout/orgChart1"/>
    <dgm:cxn modelId="{2E7064AF-5F9E-4DE1-B552-A27487560040}" type="presParOf" srcId="{77508D17-BCDF-4A43-891F-89E8F055B5F2}" destId="{70576C38-9863-4544-9CD6-11F8B0D5EDAC}" srcOrd="2" destOrd="0" presId="urn:microsoft.com/office/officeart/2005/8/layout/orgChart1"/>
    <dgm:cxn modelId="{FC17BCBB-99FA-497A-80AC-C714F358D5D8}" type="presParOf" srcId="{81F16CB9-E699-4DDC-BB52-0CE13288B089}" destId="{DAFE477D-1664-4DDE-8AEC-59132143B985}" srcOrd="4" destOrd="0" presId="urn:microsoft.com/office/officeart/2005/8/layout/orgChart1"/>
    <dgm:cxn modelId="{712F135D-29D2-422A-B723-0513F0CB4563}" type="presParOf" srcId="{81F16CB9-E699-4DDC-BB52-0CE13288B089}" destId="{CA462F93-2B00-4F23-A1E5-F439C6CD62B9}" srcOrd="5" destOrd="0" presId="urn:microsoft.com/office/officeart/2005/8/layout/orgChart1"/>
    <dgm:cxn modelId="{6D7FCF3C-19AD-4EC0-8319-18FB1CD140AE}" type="presParOf" srcId="{CA462F93-2B00-4F23-A1E5-F439C6CD62B9}" destId="{E6871BAF-2916-414E-97D1-6AF3B72A2AAC}" srcOrd="0" destOrd="0" presId="urn:microsoft.com/office/officeart/2005/8/layout/orgChart1"/>
    <dgm:cxn modelId="{45F9EC55-C194-4E81-9AFF-8AAF8CA37A2E}" type="presParOf" srcId="{E6871BAF-2916-414E-97D1-6AF3B72A2AAC}" destId="{3BBDBC3E-68A9-4B8B-AF79-06C1BDDF1359}" srcOrd="0" destOrd="0" presId="urn:microsoft.com/office/officeart/2005/8/layout/orgChart1"/>
    <dgm:cxn modelId="{37A16157-D66C-4C7D-8F07-AFDACAD48AB3}" type="presParOf" srcId="{E6871BAF-2916-414E-97D1-6AF3B72A2AAC}" destId="{A446443D-B05C-43E8-8641-AEC2BA931022}" srcOrd="1" destOrd="0" presId="urn:microsoft.com/office/officeart/2005/8/layout/orgChart1"/>
    <dgm:cxn modelId="{29F25F2B-1D77-4B11-AE2D-8ECAAE2E4172}" type="presParOf" srcId="{CA462F93-2B00-4F23-A1E5-F439C6CD62B9}" destId="{949019D6-DECA-4C78-907E-D1936CB0CC5B}" srcOrd="1" destOrd="0" presId="urn:microsoft.com/office/officeart/2005/8/layout/orgChart1"/>
    <dgm:cxn modelId="{6A04BB34-423E-4184-B31C-AF571F55400E}" type="presParOf" srcId="{949019D6-DECA-4C78-907E-D1936CB0CC5B}" destId="{93D0EDE7-733B-4DBD-ACAC-601919483D04}" srcOrd="0" destOrd="0" presId="urn:microsoft.com/office/officeart/2005/8/layout/orgChart1"/>
    <dgm:cxn modelId="{27B0FA52-AD7C-44BE-B265-4B28993E847C}" type="presParOf" srcId="{949019D6-DECA-4C78-907E-D1936CB0CC5B}" destId="{DC125A48-2B27-439A-8C21-96135E4A622C}" srcOrd="1" destOrd="0" presId="urn:microsoft.com/office/officeart/2005/8/layout/orgChart1"/>
    <dgm:cxn modelId="{01EA5134-0C03-4834-81BB-15577E59E79F}" type="presParOf" srcId="{DC125A48-2B27-439A-8C21-96135E4A622C}" destId="{70249206-DD22-4D9D-832E-3786ECCE3AFE}" srcOrd="0" destOrd="0" presId="urn:microsoft.com/office/officeart/2005/8/layout/orgChart1"/>
    <dgm:cxn modelId="{31223CFE-09C1-47AD-910B-4A898F19DFBE}" type="presParOf" srcId="{70249206-DD22-4D9D-832E-3786ECCE3AFE}" destId="{310AF326-395C-4B5A-A52C-A84139AEE262}" srcOrd="0" destOrd="0" presId="urn:microsoft.com/office/officeart/2005/8/layout/orgChart1"/>
    <dgm:cxn modelId="{6433E9A9-8630-4FB5-806B-D034C562BE49}" type="presParOf" srcId="{70249206-DD22-4D9D-832E-3786ECCE3AFE}" destId="{EB1BCEB4-C024-40F7-8665-E2B63EC5FD4F}" srcOrd="1" destOrd="0" presId="urn:microsoft.com/office/officeart/2005/8/layout/orgChart1"/>
    <dgm:cxn modelId="{E3B220C0-D15E-4F1B-9997-A6B9961B5101}" type="presParOf" srcId="{DC125A48-2B27-439A-8C21-96135E4A622C}" destId="{0E7A4632-57CF-4B79-A0AC-E8E5B64BF673}" srcOrd="1" destOrd="0" presId="urn:microsoft.com/office/officeart/2005/8/layout/orgChart1"/>
    <dgm:cxn modelId="{35ADDC31-322C-445B-B84D-B79B29B7CD2A}" type="presParOf" srcId="{DC125A48-2B27-439A-8C21-96135E4A622C}" destId="{7613A4D1-328A-44D7-96EB-AD5FF80C1DFB}" srcOrd="2" destOrd="0" presId="urn:microsoft.com/office/officeart/2005/8/layout/orgChart1"/>
    <dgm:cxn modelId="{7FB9708B-740F-43A6-A239-13A9350C4CFD}" type="presParOf" srcId="{CA462F93-2B00-4F23-A1E5-F439C6CD62B9}" destId="{557659F1-3773-4340-A76D-3FFE5860A460}" srcOrd="2" destOrd="0" presId="urn:microsoft.com/office/officeart/2005/8/layout/orgChart1"/>
    <dgm:cxn modelId="{824ED2F5-3346-47F9-831B-38C6D6303EF6}" type="presParOf" srcId="{81F16CB9-E699-4DDC-BB52-0CE13288B089}" destId="{0AA86E9C-7812-4D29-BED6-ADB7442109D6}" srcOrd="6" destOrd="0" presId="urn:microsoft.com/office/officeart/2005/8/layout/orgChart1"/>
    <dgm:cxn modelId="{9D050FD0-70C6-45B9-A7DA-6030DB67C0EC}" type="presParOf" srcId="{81F16CB9-E699-4DDC-BB52-0CE13288B089}" destId="{92BA0609-E671-4FCB-900F-3FFB5062DF36}" srcOrd="7" destOrd="0" presId="urn:microsoft.com/office/officeart/2005/8/layout/orgChart1"/>
    <dgm:cxn modelId="{F5ED6AC0-F7A9-422E-A3DA-ADD21CE26EBD}" type="presParOf" srcId="{92BA0609-E671-4FCB-900F-3FFB5062DF36}" destId="{FA2CE480-917D-4E95-A19A-3BA67908361D}" srcOrd="0" destOrd="0" presId="urn:microsoft.com/office/officeart/2005/8/layout/orgChart1"/>
    <dgm:cxn modelId="{A7428539-A6B7-4257-BCE7-5390313FCAB1}" type="presParOf" srcId="{FA2CE480-917D-4E95-A19A-3BA67908361D}" destId="{015BFCA0-D7B4-4524-A9FC-58703D254F55}" srcOrd="0" destOrd="0" presId="urn:microsoft.com/office/officeart/2005/8/layout/orgChart1"/>
    <dgm:cxn modelId="{6D301C16-7DCD-4B82-9390-195733D12972}" type="presParOf" srcId="{FA2CE480-917D-4E95-A19A-3BA67908361D}" destId="{91D82B68-28FE-4CD8-B666-2E1115184573}" srcOrd="1" destOrd="0" presId="urn:microsoft.com/office/officeart/2005/8/layout/orgChart1"/>
    <dgm:cxn modelId="{F49E6D88-F80B-4C87-9436-2C34FF0E82B2}" type="presParOf" srcId="{92BA0609-E671-4FCB-900F-3FFB5062DF36}" destId="{FCCBC37B-4EE9-404A-A947-BA9BE8216639}" srcOrd="1" destOrd="0" presId="urn:microsoft.com/office/officeart/2005/8/layout/orgChart1"/>
    <dgm:cxn modelId="{F27E49E9-88BD-4818-AD24-B7B3F58EFCAD}" type="presParOf" srcId="{FCCBC37B-4EE9-404A-A947-BA9BE8216639}" destId="{3F651334-D96D-4BE1-99EB-8ACEB0730255}" srcOrd="0" destOrd="0" presId="urn:microsoft.com/office/officeart/2005/8/layout/orgChart1"/>
    <dgm:cxn modelId="{2DED4EC5-210E-4EA8-9415-BDBE384FCF34}" type="presParOf" srcId="{FCCBC37B-4EE9-404A-A947-BA9BE8216639}" destId="{53F8BD17-46AA-4673-BA55-314CB2E1C575}" srcOrd="1" destOrd="0" presId="urn:microsoft.com/office/officeart/2005/8/layout/orgChart1"/>
    <dgm:cxn modelId="{05C16BE3-6071-47F8-9C89-CC2CF3EB78F8}" type="presParOf" srcId="{53F8BD17-46AA-4673-BA55-314CB2E1C575}" destId="{0D6A4952-4CD4-409E-9F73-2F2958CA7916}" srcOrd="0" destOrd="0" presId="urn:microsoft.com/office/officeart/2005/8/layout/orgChart1"/>
    <dgm:cxn modelId="{9CD9EF0D-214C-43C9-BB98-66B024FE7558}" type="presParOf" srcId="{0D6A4952-4CD4-409E-9F73-2F2958CA7916}" destId="{577A8D08-77DF-422B-B624-039EB27CBBDD}" srcOrd="0" destOrd="0" presId="urn:microsoft.com/office/officeart/2005/8/layout/orgChart1"/>
    <dgm:cxn modelId="{AFDB3CEE-0C7D-4220-BA05-360B81DC9B49}" type="presParOf" srcId="{0D6A4952-4CD4-409E-9F73-2F2958CA7916}" destId="{1118A947-73BD-4340-B309-5DE78CB30B53}" srcOrd="1" destOrd="0" presId="urn:microsoft.com/office/officeart/2005/8/layout/orgChart1"/>
    <dgm:cxn modelId="{5490C7D0-F3BC-4698-A6B4-BFA051D09A1D}" type="presParOf" srcId="{53F8BD17-46AA-4673-BA55-314CB2E1C575}" destId="{7B38C6C8-9274-45AD-9987-0FAB36EBE734}" srcOrd="1" destOrd="0" presId="urn:microsoft.com/office/officeart/2005/8/layout/orgChart1"/>
    <dgm:cxn modelId="{889CFCEE-C27E-41BC-A127-BB8D24214421}" type="presParOf" srcId="{53F8BD17-46AA-4673-BA55-314CB2E1C575}" destId="{38CECE3B-F267-4F67-A42D-E83EEA60AB1C}" srcOrd="2" destOrd="0" presId="urn:microsoft.com/office/officeart/2005/8/layout/orgChart1"/>
    <dgm:cxn modelId="{AC2622B6-09D2-4205-A13F-A649ABA3E8F7}" type="presParOf" srcId="{92BA0609-E671-4FCB-900F-3FFB5062DF36}" destId="{C1AA2370-3DFE-45EE-A921-29DBD6C4012A}" srcOrd="2" destOrd="0" presId="urn:microsoft.com/office/officeart/2005/8/layout/orgChart1"/>
    <dgm:cxn modelId="{14D4FFFE-71E7-4E23-A63C-2B745E50CFFC}" type="presParOf" srcId="{81F16CB9-E699-4DDC-BB52-0CE13288B089}" destId="{B3372685-9000-42DA-916C-636A2888807D}" srcOrd="8" destOrd="0" presId="urn:microsoft.com/office/officeart/2005/8/layout/orgChart1"/>
    <dgm:cxn modelId="{E71B910A-7D6A-4BC1-BA1D-03590BD22090}" type="presParOf" srcId="{81F16CB9-E699-4DDC-BB52-0CE13288B089}" destId="{61D4DF08-6BEF-4A36-87AF-F23E8743765C}" srcOrd="9" destOrd="0" presId="urn:microsoft.com/office/officeart/2005/8/layout/orgChart1"/>
    <dgm:cxn modelId="{675BD4D5-0A3D-48A6-9231-28357D0D70F7}" type="presParOf" srcId="{61D4DF08-6BEF-4A36-87AF-F23E8743765C}" destId="{CFE9B89C-9B45-4C26-A0C4-0B0B8BA3181B}" srcOrd="0" destOrd="0" presId="urn:microsoft.com/office/officeart/2005/8/layout/orgChart1"/>
    <dgm:cxn modelId="{47C7C786-5013-45B6-A7CD-81BF1DC315D6}" type="presParOf" srcId="{CFE9B89C-9B45-4C26-A0C4-0B0B8BA3181B}" destId="{130A5726-B7CB-42EA-8D96-350A2C5D77A9}" srcOrd="0" destOrd="0" presId="urn:microsoft.com/office/officeart/2005/8/layout/orgChart1"/>
    <dgm:cxn modelId="{35D8D66F-5136-4E58-826A-01B2908A627A}" type="presParOf" srcId="{CFE9B89C-9B45-4C26-A0C4-0B0B8BA3181B}" destId="{E6ECAF60-9583-4BE2-AE02-263B044EED2B}" srcOrd="1" destOrd="0" presId="urn:microsoft.com/office/officeart/2005/8/layout/orgChart1"/>
    <dgm:cxn modelId="{F296A45C-3767-4529-9D60-528C6333A6E8}" type="presParOf" srcId="{61D4DF08-6BEF-4A36-87AF-F23E8743765C}" destId="{687C0D17-A69B-403B-8E39-6F62DBBA1F20}" srcOrd="1" destOrd="0" presId="urn:microsoft.com/office/officeart/2005/8/layout/orgChart1"/>
    <dgm:cxn modelId="{DBFC08D7-C9A9-4D4B-B380-CDC732B31CCF}" type="presParOf" srcId="{687C0D17-A69B-403B-8E39-6F62DBBA1F20}" destId="{1F24BB10-C223-4313-B27F-B22B096A44BB}" srcOrd="0" destOrd="0" presId="urn:microsoft.com/office/officeart/2005/8/layout/orgChart1"/>
    <dgm:cxn modelId="{A974C2B4-5503-4FB4-BC57-30BD27137EE3}" type="presParOf" srcId="{687C0D17-A69B-403B-8E39-6F62DBBA1F20}" destId="{93878114-BAC8-4851-94A0-A1A8EB138F24}" srcOrd="1" destOrd="0" presId="urn:microsoft.com/office/officeart/2005/8/layout/orgChart1"/>
    <dgm:cxn modelId="{A92862A9-8978-4767-8C58-7A26864A70A8}" type="presParOf" srcId="{93878114-BAC8-4851-94A0-A1A8EB138F24}" destId="{16E73070-B4FA-4D4C-AC52-ED8D21C126C4}" srcOrd="0" destOrd="0" presId="urn:microsoft.com/office/officeart/2005/8/layout/orgChart1"/>
    <dgm:cxn modelId="{9DED9DAD-D77E-4453-869F-80EAFC51FF08}" type="presParOf" srcId="{16E73070-B4FA-4D4C-AC52-ED8D21C126C4}" destId="{209EA2A0-2FC8-4C66-ADB3-CFD62EB58D22}" srcOrd="0" destOrd="0" presId="urn:microsoft.com/office/officeart/2005/8/layout/orgChart1"/>
    <dgm:cxn modelId="{E58CA236-ACD4-4027-BE24-F17C8F026870}" type="presParOf" srcId="{16E73070-B4FA-4D4C-AC52-ED8D21C126C4}" destId="{4FB0ED4D-7AAE-4D38-B5B4-8A0013570DE0}" srcOrd="1" destOrd="0" presId="urn:microsoft.com/office/officeart/2005/8/layout/orgChart1"/>
    <dgm:cxn modelId="{FE498D02-D129-4A54-9CE8-D3A07C770735}" type="presParOf" srcId="{93878114-BAC8-4851-94A0-A1A8EB138F24}" destId="{DEF431C9-7B36-48F4-8E09-D5946D8F5F48}" srcOrd="1" destOrd="0" presId="urn:microsoft.com/office/officeart/2005/8/layout/orgChart1"/>
    <dgm:cxn modelId="{2F3ABC6F-EE55-42A7-9718-B794C9FB0B2E}" type="presParOf" srcId="{93878114-BAC8-4851-94A0-A1A8EB138F24}" destId="{B9F4F066-5205-4DB9-B2B8-EAD7B0160BD1}" srcOrd="2" destOrd="0" presId="urn:microsoft.com/office/officeart/2005/8/layout/orgChart1"/>
    <dgm:cxn modelId="{E1FAD72F-E1B4-4A98-8614-B1249AAE89A2}" type="presParOf" srcId="{687C0D17-A69B-403B-8E39-6F62DBBA1F20}" destId="{040FA375-1DAC-451B-9006-6D2AEC512B53}" srcOrd="2" destOrd="0" presId="urn:microsoft.com/office/officeart/2005/8/layout/orgChart1"/>
    <dgm:cxn modelId="{96FA02DA-5968-4482-B440-A097F5C1A862}" type="presParOf" srcId="{687C0D17-A69B-403B-8E39-6F62DBBA1F20}" destId="{9908327C-E772-4DE4-A1BA-1D8BA67DED2F}" srcOrd="3" destOrd="0" presId="urn:microsoft.com/office/officeart/2005/8/layout/orgChart1"/>
    <dgm:cxn modelId="{5247B3A0-6BDB-4EAA-98AC-E02FF8CAA4BB}" type="presParOf" srcId="{9908327C-E772-4DE4-A1BA-1D8BA67DED2F}" destId="{85B16AFA-392B-43FA-9AF8-BC195E6B7BA5}" srcOrd="0" destOrd="0" presId="urn:microsoft.com/office/officeart/2005/8/layout/orgChart1"/>
    <dgm:cxn modelId="{9F6CC909-B6C2-4F4A-B05F-597DF7C1C081}" type="presParOf" srcId="{85B16AFA-392B-43FA-9AF8-BC195E6B7BA5}" destId="{B3C86468-A461-40A6-99BD-FE6C9A9B679C}" srcOrd="0" destOrd="0" presId="urn:microsoft.com/office/officeart/2005/8/layout/orgChart1"/>
    <dgm:cxn modelId="{EA512811-0298-47FF-A11D-B661F5E446E2}" type="presParOf" srcId="{85B16AFA-392B-43FA-9AF8-BC195E6B7BA5}" destId="{53B9ED1B-25B0-42A4-BC16-E11BAD79C262}" srcOrd="1" destOrd="0" presId="urn:microsoft.com/office/officeart/2005/8/layout/orgChart1"/>
    <dgm:cxn modelId="{D26042E1-382F-488E-BAA5-2C436364082C}" type="presParOf" srcId="{9908327C-E772-4DE4-A1BA-1D8BA67DED2F}" destId="{530BC056-C5E3-4326-8D3D-D4821EE1EC79}" srcOrd="1" destOrd="0" presId="urn:microsoft.com/office/officeart/2005/8/layout/orgChart1"/>
    <dgm:cxn modelId="{B6B670A7-0458-465E-B251-778FC379326F}" type="presParOf" srcId="{9908327C-E772-4DE4-A1BA-1D8BA67DED2F}" destId="{FFAB007A-E6B8-4F01-A7A6-CA88F68C1D28}" srcOrd="2" destOrd="0" presId="urn:microsoft.com/office/officeart/2005/8/layout/orgChart1"/>
    <dgm:cxn modelId="{EF9D563E-EA5D-4235-9691-CB3CA2AFB141}" type="presParOf" srcId="{61D4DF08-6BEF-4A36-87AF-F23E8743765C}" destId="{BDD43676-9BDA-43CE-A922-B64CEA381F32}" srcOrd="2" destOrd="0" presId="urn:microsoft.com/office/officeart/2005/8/layout/orgChart1"/>
    <dgm:cxn modelId="{19D3DAFC-A57D-46B4-B827-1D0473305794}" type="presParOf" srcId="{81F16CB9-E699-4DDC-BB52-0CE13288B089}" destId="{A27C48AC-EF55-479D-9438-AC4DE40D52CF}" srcOrd="10" destOrd="0" presId="urn:microsoft.com/office/officeart/2005/8/layout/orgChart1"/>
    <dgm:cxn modelId="{D3F5EFDC-08C2-4ABA-B432-B4061469A846}" type="presParOf" srcId="{81F16CB9-E699-4DDC-BB52-0CE13288B089}" destId="{7F0C7B7B-5862-400B-8653-B90FCF901F9D}" srcOrd="11" destOrd="0" presId="urn:microsoft.com/office/officeart/2005/8/layout/orgChart1"/>
    <dgm:cxn modelId="{4E400D53-4126-48B7-BD68-0AEB2689534E}" type="presParOf" srcId="{7F0C7B7B-5862-400B-8653-B90FCF901F9D}" destId="{CD546E87-D748-4D55-AE20-CF11D115BCD3}" srcOrd="0" destOrd="0" presId="urn:microsoft.com/office/officeart/2005/8/layout/orgChart1"/>
    <dgm:cxn modelId="{7B500A3A-CD9F-4B8D-B152-FF34EB2F8F66}" type="presParOf" srcId="{CD546E87-D748-4D55-AE20-CF11D115BCD3}" destId="{CED667BA-B54D-4657-8704-D6286F4A8733}" srcOrd="0" destOrd="0" presId="urn:microsoft.com/office/officeart/2005/8/layout/orgChart1"/>
    <dgm:cxn modelId="{93F9F70E-ACD9-4C79-8977-65F16A5BF7BE}" type="presParOf" srcId="{CD546E87-D748-4D55-AE20-CF11D115BCD3}" destId="{8446BF87-9394-4DD5-8148-D0EAFABBFE02}" srcOrd="1" destOrd="0" presId="urn:microsoft.com/office/officeart/2005/8/layout/orgChart1"/>
    <dgm:cxn modelId="{754CEC3E-06B7-4653-87A1-22322B9A5BEB}" type="presParOf" srcId="{7F0C7B7B-5862-400B-8653-B90FCF901F9D}" destId="{F9F60311-00BF-47AF-AD27-D9B18AA2BCE2}" srcOrd="1" destOrd="0" presId="urn:microsoft.com/office/officeart/2005/8/layout/orgChart1"/>
    <dgm:cxn modelId="{98B5067B-39A5-49FD-968B-DE3AF0D500DD}" type="presParOf" srcId="{F9F60311-00BF-47AF-AD27-D9B18AA2BCE2}" destId="{DFEAFD05-4A15-4A75-9689-4D2CCC988AF9}" srcOrd="0" destOrd="0" presId="urn:microsoft.com/office/officeart/2005/8/layout/orgChart1"/>
    <dgm:cxn modelId="{92F0470D-F179-42AC-88A0-8E779BD1E8F3}" type="presParOf" srcId="{F9F60311-00BF-47AF-AD27-D9B18AA2BCE2}" destId="{ADCE448B-6CEC-405F-AC2F-96687A69CBF6}" srcOrd="1" destOrd="0" presId="urn:microsoft.com/office/officeart/2005/8/layout/orgChart1"/>
    <dgm:cxn modelId="{64DC87D8-9770-4934-B309-956BABB65966}" type="presParOf" srcId="{ADCE448B-6CEC-405F-AC2F-96687A69CBF6}" destId="{F33AEA5E-620D-419C-A9B5-11685A71DADD}" srcOrd="0" destOrd="0" presId="urn:microsoft.com/office/officeart/2005/8/layout/orgChart1"/>
    <dgm:cxn modelId="{C2CC751D-D267-4321-8901-BDFD8D8FE0D2}" type="presParOf" srcId="{F33AEA5E-620D-419C-A9B5-11685A71DADD}" destId="{0165315F-5017-48A8-A4EA-EB23A9CBFD1B}" srcOrd="0" destOrd="0" presId="urn:microsoft.com/office/officeart/2005/8/layout/orgChart1"/>
    <dgm:cxn modelId="{F73D44E7-2507-4C99-8487-DCBA084CB1C0}" type="presParOf" srcId="{F33AEA5E-620D-419C-A9B5-11685A71DADD}" destId="{C41F05EE-0767-4167-AB48-90F5166518FE}" srcOrd="1" destOrd="0" presId="urn:microsoft.com/office/officeart/2005/8/layout/orgChart1"/>
    <dgm:cxn modelId="{34F8C956-A8AC-4DB8-8A7B-EE31E35CE76A}" type="presParOf" srcId="{ADCE448B-6CEC-405F-AC2F-96687A69CBF6}" destId="{0AA47B9E-4550-4C2E-8109-9B5E23842762}" srcOrd="1" destOrd="0" presId="urn:microsoft.com/office/officeart/2005/8/layout/orgChart1"/>
    <dgm:cxn modelId="{97F6ABEE-98AD-4AA3-ADA6-D42BBD0C42DA}" type="presParOf" srcId="{ADCE448B-6CEC-405F-AC2F-96687A69CBF6}" destId="{52A39F34-A423-4079-9519-17916E27ED42}" srcOrd="2" destOrd="0" presId="urn:microsoft.com/office/officeart/2005/8/layout/orgChart1"/>
    <dgm:cxn modelId="{1890D3C0-4D91-4560-9095-145543DD3FA5}" type="presParOf" srcId="{7F0C7B7B-5862-400B-8653-B90FCF901F9D}" destId="{E66EB5EF-8DB6-490D-BAAE-E399E0F9A76A}" srcOrd="2" destOrd="0" presId="urn:microsoft.com/office/officeart/2005/8/layout/orgChart1"/>
    <dgm:cxn modelId="{0E622FCE-EF62-4DDF-A260-22E59D3C18D1}" type="presParOf" srcId="{81F16CB9-E699-4DDC-BB52-0CE13288B089}" destId="{58D00A27-55E5-4502-AD23-8BA73E06D7E3}" srcOrd="12" destOrd="0" presId="urn:microsoft.com/office/officeart/2005/8/layout/orgChart1"/>
    <dgm:cxn modelId="{70E7C389-1B92-4F10-8E56-FC5D198D1626}" type="presParOf" srcId="{81F16CB9-E699-4DDC-BB52-0CE13288B089}" destId="{0661C314-3786-4DB8-B30B-D400ED3202C3}" srcOrd="13" destOrd="0" presId="urn:microsoft.com/office/officeart/2005/8/layout/orgChart1"/>
    <dgm:cxn modelId="{22265C59-18C5-490D-A5AE-1BB58BD9B42F}" type="presParOf" srcId="{0661C314-3786-4DB8-B30B-D400ED3202C3}" destId="{60EB6FA7-015C-4F63-B1FA-CD2FF45C23C5}" srcOrd="0" destOrd="0" presId="urn:microsoft.com/office/officeart/2005/8/layout/orgChart1"/>
    <dgm:cxn modelId="{197C6764-EE62-4B77-BB53-2581ED556738}" type="presParOf" srcId="{60EB6FA7-015C-4F63-B1FA-CD2FF45C23C5}" destId="{AFB86023-1A5B-4676-B990-1065FD3F5EB0}" srcOrd="0" destOrd="0" presId="urn:microsoft.com/office/officeart/2005/8/layout/orgChart1"/>
    <dgm:cxn modelId="{4F249DD8-2479-46B2-A94F-7DF710A9DE63}" type="presParOf" srcId="{60EB6FA7-015C-4F63-B1FA-CD2FF45C23C5}" destId="{F7FBAF29-34EB-4840-8DB0-DAC8D7804C1D}" srcOrd="1" destOrd="0" presId="urn:microsoft.com/office/officeart/2005/8/layout/orgChart1"/>
    <dgm:cxn modelId="{707CCC12-3448-46F4-85EF-709F52ACCD8F}" type="presParOf" srcId="{0661C314-3786-4DB8-B30B-D400ED3202C3}" destId="{E7A0FEBB-7DC2-4480-B795-C66FA0C4A1F4}" srcOrd="1" destOrd="0" presId="urn:microsoft.com/office/officeart/2005/8/layout/orgChart1"/>
    <dgm:cxn modelId="{520326C7-5FFD-4228-B6C9-4B5AECEAF153}" type="presParOf" srcId="{E7A0FEBB-7DC2-4480-B795-C66FA0C4A1F4}" destId="{5C1EA618-23F5-4250-8643-9EEAEBBAAECC}" srcOrd="0" destOrd="0" presId="urn:microsoft.com/office/officeart/2005/8/layout/orgChart1"/>
    <dgm:cxn modelId="{8A662DEA-DE87-4243-B82B-FEA70C92C75B}" type="presParOf" srcId="{E7A0FEBB-7DC2-4480-B795-C66FA0C4A1F4}" destId="{FE199447-C917-430B-811F-716844CA225F}" srcOrd="1" destOrd="0" presId="urn:microsoft.com/office/officeart/2005/8/layout/orgChart1"/>
    <dgm:cxn modelId="{F659914A-D7D7-4A91-ADCA-F98419B6458D}" type="presParOf" srcId="{FE199447-C917-430B-811F-716844CA225F}" destId="{74AC8D38-8D31-49F5-811C-344DBD018F3A}" srcOrd="0" destOrd="0" presId="urn:microsoft.com/office/officeart/2005/8/layout/orgChart1"/>
    <dgm:cxn modelId="{4A5DFF14-65A1-451A-84D9-71A5E210F2CF}" type="presParOf" srcId="{74AC8D38-8D31-49F5-811C-344DBD018F3A}" destId="{8E387308-5884-476C-A86D-2081CBBA7F30}" srcOrd="0" destOrd="0" presId="urn:microsoft.com/office/officeart/2005/8/layout/orgChart1"/>
    <dgm:cxn modelId="{228C3208-A044-4256-931F-072103EB115B}" type="presParOf" srcId="{74AC8D38-8D31-49F5-811C-344DBD018F3A}" destId="{B15E9E50-F5DD-4999-8613-20AB8744947E}" srcOrd="1" destOrd="0" presId="urn:microsoft.com/office/officeart/2005/8/layout/orgChart1"/>
    <dgm:cxn modelId="{2ED00002-1F11-4864-BB71-B35EA846DDC4}" type="presParOf" srcId="{FE199447-C917-430B-811F-716844CA225F}" destId="{C820AAD2-E5C3-479C-BE23-A22BB52F0B97}" srcOrd="1" destOrd="0" presId="urn:microsoft.com/office/officeart/2005/8/layout/orgChart1"/>
    <dgm:cxn modelId="{DD1B99AC-68EF-45EA-9F46-2432556847CC}" type="presParOf" srcId="{FE199447-C917-430B-811F-716844CA225F}" destId="{C939D34F-7809-449F-B48B-4BC4D4131070}" srcOrd="2" destOrd="0" presId="urn:microsoft.com/office/officeart/2005/8/layout/orgChart1"/>
    <dgm:cxn modelId="{0EBB641C-3EB7-4805-A846-BBF2253E2DD8}" type="presParOf" srcId="{0661C314-3786-4DB8-B30B-D400ED3202C3}" destId="{AA19FE6E-384A-48DE-8A36-7EA05BDA2699}" srcOrd="2" destOrd="0" presId="urn:microsoft.com/office/officeart/2005/8/layout/orgChart1"/>
    <dgm:cxn modelId="{AD31DC8E-82AB-4A71-B5BE-D3D832B03053}"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E8846A22-258A-4FD5-BBCC-46007FD75037}">
      <dgm:prSet phldrT="[Text]"/>
      <dgm:spPr/>
      <dgm:t>
        <a:bodyPr/>
        <a:lstStyle/>
        <a:p>
          <a:r>
            <a:rPr lang="en-US" dirty="0" smtClean="0"/>
            <a:t>Christine Matheney</a:t>
          </a:r>
          <a:br>
            <a:rPr lang="en-US" dirty="0" smtClean="0"/>
          </a:br>
          <a:r>
            <a:rPr lang="en-US" dirty="0" smtClean="0"/>
            <a:t>Technical Evangelist</a:t>
          </a:r>
          <a:endParaRPr lang="en-US" dirty="0"/>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smtClean="0"/>
            <a:t>Livi Erickson</a:t>
          </a:r>
          <a:br>
            <a:rPr lang="en-US" dirty="0" smtClean="0"/>
          </a:br>
          <a:r>
            <a:rPr lang="en-US" dirty="0" smtClean="0"/>
            <a:t>Technical Evangelist</a:t>
          </a:r>
          <a:endParaRPr lang="en-US" dirty="0"/>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A758F707-104A-4EAD-9FEC-E82D2F284738}">
      <dgm:prSet phldrT="[Text]"/>
      <dgm:spPr/>
      <dgm:t>
        <a:bodyPr/>
        <a:lstStyle/>
        <a:p>
          <a:r>
            <a:rPr lang="en-US" dirty="0" smtClean="0"/>
            <a:t>Andrew Moll</a:t>
          </a:r>
        </a:p>
        <a:p>
          <a:r>
            <a:rPr lang="en-US" dirty="0" smtClean="0"/>
            <a:t>Technical Evangelist</a:t>
          </a:r>
          <a:endParaRPr lang="en-US" dirty="0"/>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smtClean="0"/>
            <a:t>Doris Chen</a:t>
          </a:r>
          <a:br>
            <a:rPr lang="en-US" dirty="0" smtClean="0"/>
          </a:br>
          <a:r>
            <a:rPr lang="en-US" dirty="0" smtClean="0"/>
            <a:t>Technical Evangelist</a:t>
          </a:r>
          <a:endParaRPr lang="en-US" dirty="0"/>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D32A1BF2-19BC-4F86-9595-7EDC80ABD64C}">
      <dgm:prSet phldrT="[Text]"/>
      <dgm:spPr/>
      <dgm:t>
        <a:bodyPr/>
        <a:lstStyle/>
        <a:p>
          <a:r>
            <a:rPr lang="en-US" dirty="0" smtClean="0"/>
            <a:t>Gabrielle Crevecoeur</a:t>
          </a:r>
          <a:br>
            <a:rPr lang="en-US" dirty="0" smtClean="0"/>
          </a:br>
          <a:r>
            <a:rPr lang="en-US" dirty="0" smtClean="0"/>
            <a:t>Technical Evangelist</a:t>
          </a:r>
          <a:endParaRPr lang="en-US" dirty="0"/>
        </a:p>
      </dgm:t>
    </dgm:pt>
    <dgm:pt modelId="{E0DCB350-63BB-4B4B-AB49-5F4606379795}" type="parTrans" cxnId="{C033DCB7-3E2C-4295-B983-A20C927BA381}">
      <dgm:prSet/>
      <dgm:spPr/>
      <dgm:t>
        <a:bodyPr/>
        <a:lstStyle/>
        <a:p>
          <a:endParaRPr lang="en-US"/>
        </a:p>
      </dgm:t>
    </dgm:pt>
    <dgm:pt modelId="{90E45DD3-FDE5-455E-962B-ABECF9289685}" type="sibTrans" cxnId="{C033DCB7-3E2C-4295-B983-A20C927BA381}">
      <dgm:prSet/>
      <dgm:spPr/>
      <dgm:t>
        <a:bodyPr/>
        <a:lstStyle/>
        <a:p>
          <a:endParaRPr lang="en-US"/>
        </a:p>
      </dgm:t>
    </dgm:pt>
    <dgm:pt modelId="{28BE8ED0-986A-4BBC-A89D-596D6D9F413A}">
      <dgm:prSet phldrT="[Text]"/>
      <dgm:spPr/>
      <dgm:t>
        <a:bodyPr/>
        <a:lstStyle/>
        <a:p>
          <a:r>
            <a:rPr lang="en-US" dirty="0" smtClean="0"/>
            <a:t>Tim Reilly</a:t>
          </a:r>
          <a:br>
            <a:rPr lang="en-US" dirty="0" smtClean="0"/>
          </a:br>
          <a:r>
            <a:rPr lang="en-US" dirty="0" smtClean="0"/>
            <a:t>Technical Evangelist</a:t>
          </a:r>
          <a:endParaRPr lang="en-US" dirty="0"/>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E1650E91-408D-46AB-A736-296A980C7A3A}">
      <dgm:prSet phldrT="[Text]"/>
      <dgm:spPr/>
      <dgm:t>
        <a:bodyPr/>
        <a:lstStyle/>
        <a:p>
          <a:r>
            <a:rPr lang="en-US" dirty="0" smtClean="0"/>
            <a:t>Tobiah Zarlez</a:t>
          </a:r>
          <a:br>
            <a:rPr lang="en-US" dirty="0" smtClean="0"/>
          </a:br>
          <a:r>
            <a:rPr lang="en-US" dirty="0" smtClean="0"/>
            <a:t>Technical Evangelist</a:t>
          </a:r>
          <a:endParaRPr lang="en-US" dirty="0"/>
        </a:p>
      </dgm:t>
    </dgm:pt>
    <dgm:pt modelId="{70D0D74D-D922-49ED-A81D-98F02C18671F}" type="parTrans" cxnId="{63624B30-D8B4-467A-846C-13AB0EC30243}">
      <dgm:prSet/>
      <dgm:spPr/>
      <dgm:t>
        <a:bodyPr/>
        <a:lstStyle/>
        <a:p>
          <a:endParaRPr lang="en-US"/>
        </a:p>
      </dgm:t>
    </dgm:pt>
    <dgm:pt modelId="{141F6FCF-D9C5-4F63-B6BB-58CFB8F96419}" type="sibTrans" cxnId="{63624B30-D8B4-467A-846C-13AB0EC30243}">
      <dgm:prSet/>
      <dgm:spPr/>
      <dgm:t>
        <a:bodyPr/>
        <a:lstStyle/>
        <a:p>
          <a:endParaRPr lang="en-US"/>
        </a:p>
      </dgm:t>
    </dgm:pt>
    <dgm:pt modelId="{553FD8AC-4696-485D-B3CF-85DE09300F59}">
      <dgm:prSet phldrT="[Text]"/>
      <dgm:spPr/>
      <dgm:t>
        <a:bodyPr/>
        <a:lstStyle/>
        <a:p>
          <a:r>
            <a:rPr lang="en-US" dirty="0" smtClean="0"/>
            <a:t>Jeremy Foster</a:t>
          </a:r>
          <a:br>
            <a:rPr lang="en-US" dirty="0" smtClean="0"/>
          </a:br>
          <a:r>
            <a:rPr lang="en-US" dirty="0" smtClean="0"/>
            <a:t>Technical Evangelist</a:t>
          </a:r>
          <a:endParaRPr lang="en-US" dirty="0"/>
        </a:p>
      </dgm:t>
    </dgm:pt>
    <dgm:pt modelId="{EADDB0E7-93D6-42EF-9AFD-031DCC75C1E4}" type="parTrans" cxnId="{0050C7AB-CB5C-4C90-826E-0A3CA9987C03}">
      <dgm:prSet/>
      <dgm:spPr/>
      <dgm:t>
        <a:bodyPr/>
        <a:lstStyle/>
        <a:p>
          <a:endParaRPr lang="en-US"/>
        </a:p>
      </dgm:t>
    </dgm:pt>
    <dgm:pt modelId="{5ABD811F-B6B5-40D4-AA55-826ED390FEF3}" type="sibTrans" cxnId="{0050C7AB-CB5C-4C90-826E-0A3CA9987C03}">
      <dgm:prSet/>
      <dgm:spPr/>
      <dgm:t>
        <a:bodyPr/>
        <a:lstStyle/>
        <a:p>
          <a:endParaRPr lang="en-US"/>
        </a:p>
      </dgm:t>
    </dgm:pt>
    <dgm:pt modelId="{3206D353-7B28-4F43-AA3E-FCBD2C014D01}">
      <dgm:prSet phldrT="[Text]"/>
      <dgm:spPr/>
      <dgm:t>
        <a:bodyPr/>
        <a:lstStyle/>
        <a:p>
          <a:r>
            <a:rPr lang="en-US" dirty="0" smtClean="0"/>
            <a:t>Katherine Harris</a:t>
          </a:r>
          <a:br>
            <a:rPr lang="en-US" dirty="0" smtClean="0"/>
          </a:br>
          <a:r>
            <a:rPr lang="en-US" dirty="0" smtClean="0"/>
            <a:t>Technical Evangelist</a:t>
          </a:r>
          <a:endParaRPr lang="en-US" dirty="0"/>
        </a:p>
      </dgm:t>
    </dgm:pt>
    <dgm:pt modelId="{03203B05-0907-4313-BA9E-DD5EC5322C26}" type="parTrans" cxnId="{2CDC3353-FB82-47B7-A6ED-38491C5C3BB9}">
      <dgm:prSet/>
      <dgm:spPr/>
      <dgm:t>
        <a:bodyPr/>
        <a:lstStyle/>
        <a:p>
          <a:endParaRPr lang="en-US"/>
        </a:p>
      </dgm:t>
    </dgm:pt>
    <dgm:pt modelId="{963D82BB-C7DB-4772-8BB0-62DE95D738FB}" type="sibTrans" cxnId="{2CDC3353-FB82-47B7-A6ED-38491C5C3BB9}">
      <dgm:prSet/>
      <dgm:spPr/>
      <dgm:t>
        <a:bodyPr/>
        <a:lstStyle/>
        <a:p>
          <a:endParaRPr lang="en-US"/>
        </a:p>
      </dgm:t>
    </dgm:pt>
    <dgm:pt modelId="{EF0851AE-56A9-4ED8-9318-E69F9A7650BB}">
      <dgm:prSet phldrT="[Text]"/>
      <dgm:spPr/>
      <dgm:t>
        <a:bodyPr/>
        <a:lstStyle/>
        <a:p>
          <a:r>
            <a:rPr lang="en-US" dirty="0" smtClean="0"/>
            <a:t>Beth Massi</a:t>
          </a:r>
          <a:br>
            <a:rPr lang="en-US" dirty="0" smtClean="0"/>
          </a:br>
          <a:r>
            <a:rPr lang="en-US" dirty="0" smtClean="0"/>
            <a:t>Program Manager</a:t>
          </a:r>
          <a:endParaRPr lang="en-US" dirty="0"/>
        </a:p>
      </dgm:t>
    </dgm:pt>
    <dgm:pt modelId="{6F339781-657E-45D0-8765-F3B02B21669D}" type="parTrans" cxnId="{7BD0FE5B-87E3-4E64-B6EE-C26C006107A4}">
      <dgm:prSet/>
      <dgm:spPr/>
      <dgm:t>
        <a:bodyPr/>
        <a:lstStyle/>
        <a:p>
          <a:endParaRPr lang="en-US"/>
        </a:p>
      </dgm:t>
    </dgm:pt>
    <dgm:pt modelId="{03439C20-F837-416C-ABEF-98149A9613FF}" type="sibTrans" cxnId="{7BD0FE5B-87E3-4E64-B6EE-C26C006107A4}">
      <dgm:prSet/>
      <dgm:spPr/>
      <dgm:t>
        <a:bodyPr/>
        <a:lstStyle/>
        <a:p>
          <a:endParaRPr lang="en-US"/>
        </a:p>
      </dgm:t>
    </dgm:pt>
    <dgm:pt modelId="{BCA2F474-3B42-47EC-919E-32033241BDBC}">
      <dgm:prSet phldrT="[Text]"/>
      <dgm:spPr/>
      <dgm:t>
        <a:bodyPr/>
        <a:lstStyle/>
        <a:p>
          <a:r>
            <a:rPr lang="en-US" dirty="0" smtClean="0"/>
            <a:t>Annie Bubinski</a:t>
          </a:r>
          <a:br>
            <a:rPr lang="en-US" dirty="0" smtClean="0"/>
          </a:br>
          <a:r>
            <a:rPr lang="en-US" dirty="0" smtClean="0"/>
            <a:t>Community Evangelist</a:t>
          </a:r>
          <a:endParaRPr lang="en-US" dirty="0"/>
        </a:p>
      </dgm:t>
    </dgm:pt>
    <dgm:pt modelId="{86CEE5EC-22C1-40F7-A01D-78D4DE1969E1}" type="parTrans" cxnId="{35C28836-BB03-4458-8DA5-C104ABE184D0}">
      <dgm:prSet/>
      <dgm:spPr/>
      <dgm:t>
        <a:bodyPr/>
        <a:lstStyle/>
        <a:p>
          <a:endParaRPr lang="en-US"/>
        </a:p>
      </dgm:t>
    </dgm:pt>
    <dgm:pt modelId="{00CDA26B-643A-4D32-8242-24F804980277}" type="sibTrans" cxnId="{35C28836-BB03-4458-8DA5-C104ABE184D0}">
      <dgm:prSet/>
      <dgm:spPr/>
      <dgm:t>
        <a:bodyPr/>
        <a:lstStyle/>
        <a:p>
          <a:endParaRPr lang="en-US"/>
        </a:p>
      </dgm:t>
    </dgm:pt>
    <dgm:pt modelId="{342071C1-3E89-4F4E-A8B9-E92AFF0BE6E9}">
      <dgm:prSet phldrT="[Text]"/>
      <dgm:spPr/>
      <dgm:t>
        <a:bodyPr/>
        <a:lstStyle/>
        <a:p>
          <a:r>
            <a:rPr lang="en-US" dirty="0" smtClean="0"/>
            <a:t>Jennelle Crothers</a:t>
          </a:r>
          <a:br>
            <a:rPr lang="en-US" dirty="0" smtClean="0"/>
          </a:br>
          <a:r>
            <a:rPr lang="en-US" dirty="0" smtClean="0"/>
            <a:t>Technical Evangelist</a:t>
          </a:r>
          <a:endParaRPr lang="en-US" dirty="0"/>
        </a:p>
      </dgm:t>
    </dgm:pt>
    <dgm:pt modelId="{0D626547-61FF-4355-92D2-613F1B758899}" type="parTrans" cxnId="{63342AD2-E64C-4CCB-9D7C-8F79D234F0C1}">
      <dgm:prSet/>
      <dgm:spPr/>
      <dgm:t>
        <a:bodyPr/>
        <a:lstStyle/>
        <a:p>
          <a:endParaRPr lang="en-US"/>
        </a:p>
      </dgm:t>
    </dgm:pt>
    <dgm:pt modelId="{0C84845A-79BB-497C-A678-C5F83EE605AC}" type="sibTrans" cxnId="{63342AD2-E64C-4CCB-9D7C-8F79D234F0C1}">
      <dgm:prSet/>
      <dgm:spPr/>
      <dgm:t>
        <a:bodyPr/>
        <a:lstStyle/>
        <a:p>
          <a:endParaRPr lang="en-US"/>
        </a:p>
      </dgm:t>
    </dgm:pt>
    <dgm:pt modelId="{E5D39605-D10E-444D-A021-68E2CBF66F48}">
      <dgm:prSet phldrT="[Text]"/>
      <dgm:spPr/>
      <dgm:t>
        <a:bodyPr/>
        <a:lstStyle/>
        <a:p>
          <a:r>
            <a:rPr lang="en-US" dirty="0" smtClean="0"/>
            <a:t>Robin Shahan</a:t>
          </a:r>
          <a:br>
            <a:rPr lang="en-US" dirty="0" smtClean="0"/>
          </a:br>
          <a:r>
            <a:rPr lang="en-US" dirty="0" smtClean="0"/>
            <a:t>Content Developer</a:t>
          </a:r>
          <a:endParaRPr lang="en-US" dirty="0"/>
        </a:p>
      </dgm:t>
    </dgm:pt>
    <dgm:pt modelId="{8CC8D3C5-0005-46A2-A9B7-EE6948EB564A}" type="parTrans" cxnId="{1D20F9BB-D1D2-4C44-AA12-B512F07A22E8}">
      <dgm:prSet/>
      <dgm:spPr/>
      <dgm:t>
        <a:bodyPr/>
        <a:lstStyle/>
        <a:p>
          <a:endParaRPr lang="en-US"/>
        </a:p>
      </dgm:t>
    </dgm:pt>
    <dgm:pt modelId="{061B1F22-E369-46BB-9A53-5141638ED081}" type="sibTrans" cxnId="{1D20F9BB-D1D2-4C44-AA12-B512F07A22E8}">
      <dgm:prSet/>
      <dgm:spPr/>
      <dgm:t>
        <a:bodyPr/>
        <a:lstStyle/>
        <a:p>
          <a:endParaRPr lang="en-US"/>
        </a:p>
      </dgm:t>
    </dgm:pt>
    <dgm:pt modelId="{8252EB68-2AAC-4C47-8BDB-859777C82D6F}">
      <dgm:prSet phldrT="[Text]"/>
      <dgm:spPr/>
      <dgm:t>
        <a:bodyPr/>
        <a:lstStyle/>
        <a:p>
          <a:r>
            <a:rPr lang="en-US" dirty="0" smtClean="0"/>
            <a:t>Vanessa Diaz</a:t>
          </a:r>
        </a:p>
        <a:p>
          <a:r>
            <a:rPr lang="en-US" dirty="0" smtClean="0"/>
            <a:t>Business Administrator</a:t>
          </a:r>
          <a:endParaRPr lang="en-US" dirty="0"/>
        </a:p>
      </dgm:t>
    </dgm:pt>
    <dgm:pt modelId="{7C177DDF-71B1-4D8F-8863-9B49BF930947}" type="parTrans" cxnId="{C2A22499-6182-43B1-9B21-B4CE5D144E05}">
      <dgm:prSet/>
      <dgm:spPr/>
      <dgm:t>
        <a:bodyPr/>
        <a:lstStyle/>
        <a:p>
          <a:endParaRPr lang="en-US"/>
        </a:p>
      </dgm:t>
    </dgm:pt>
    <dgm:pt modelId="{50847C61-BD37-4E3A-8E13-4D62CBB3329C}" type="sibTrans" cxnId="{C2A22499-6182-43B1-9B21-B4CE5D144E05}">
      <dgm:prSet/>
      <dgm:spPr/>
      <dgm:t>
        <a:bodyPr/>
        <a:lstStyle/>
        <a:p>
          <a:endParaRPr lang="en-US"/>
        </a:p>
      </dgm:t>
    </dgm:pt>
    <dgm:pt modelId="{5D6ADFED-8B60-4018-865A-8248FD60FCBB}">
      <dgm:prSet phldrT="[Text]"/>
      <dgm:spPr/>
      <dgm:t>
        <a:bodyPr/>
        <a:lstStyle/>
        <a:p>
          <a:r>
            <a:rPr lang="en-US" dirty="0" smtClean="0"/>
            <a:t>Joe Shirey</a:t>
          </a:r>
        </a:p>
        <a:p>
          <a:r>
            <a:rPr lang="en-US" dirty="0" smtClean="0"/>
            <a:t>Tech Evangelism Director</a:t>
          </a:r>
        </a:p>
      </dgm:t>
    </dgm:pt>
    <dgm:pt modelId="{9889F785-6053-4E2D-9DA6-921EDEE8686A}" type="parTrans" cxnId="{7F6C5C69-8E65-480F-BA81-9D1887948780}">
      <dgm:prSet/>
      <dgm:spPr/>
      <dgm:t>
        <a:bodyPr/>
        <a:lstStyle/>
        <a:p>
          <a:endParaRPr lang="en-US"/>
        </a:p>
      </dgm:t>
    </dgm:pt>
    <dgm:pt modelId="{EABFA467-9477-46C1-A5AF-032A5B742001}" type="sibTrans" cxnId="{7F6C5C69-8E65-480F-BA81-9D1887948780}">
      <dgm:prSet/>
      <dgm:spPr/>
      <dgm:t>
        <a:bodyPr/>
        <a:lstStyle/>
        <a:p>
          <a:endParaRPr lang="en-US"/>
        </a:p>
      </dgm:t>
    </dgm:pt>
    <dgm:pt modelId="{B52017C0-877A-41A5-BA45-A2F3D641129C}" type="pres">
      <dgm:prSet presAssocID="{7442ABF4-FE4A-47C1-A503-89DB124FF5B9}" presName="Name0" presStyleCnt="0">
        <dgm:presLayoutVars>
          <dgm:dir/>
          <dgm:resizeHandles val="exact"/>
        </dgm:presLayoutVars>
      </dgm:prSet>
      <dgm:spPr/>
      <dgm:t>
        <a:bodyPr/>
        <a:lstStyle/>
        <a:p>
          <a:endParaRPr lang="en-US"/>
        </a:p>
      </dgm:t>
    </dgm:pt>
    <dgm:pt modelId="{FE5513C5-4A9A-4194-AD48-729A67B890B9}" type="pres">
      <dgm:prSet presAssocID="{A758F707-104A-4EAD-9FEC-E82D2F284738}" presName="composite" presStyleCnt="0"/>
      <dgm:spPr/>
      <dgm:t>
        <a:bodyPr/>
        <a:lstStyle/>
        <a:p>
          <a:endParaRPr lang="en-US"/>
        </a:p>
      </dgm:t>
    </dgm:pt>
    <dgm:pt modelId="{0C362350-5AC3-4AE0-BCDE-163244DE1136}" type="pres">
      <dgm:prSet presAssocID="{A758F707-104A-4EAD-9FEC-E82D2F284738}" presName="rect1" presStyleLbl="bgImgPlace1" presStyleIdx="0" presStyleCnt="15"/>
      <dgm:spPr>
        <a:blipFill>
          <a:blip xmlns:r="http://schemas.openxmlformats.org/officeDocument/2006/relationships" r:embed="rId1">
            <a:extLst>
              <a:ext uri="{28A0092B-C50C-407E-A947-70E740481C1C}">
                <a14:useLocalDpi xmlns:a14="http://schemas.microsoft.com/office/drawing/2010/main" val="0"/>
              </a:ext>
            </a:extLst>
          </a:blip>
          <a:srcRect/>
          <a:stretch>
            <a:fillRect t="-12000" b="-12000"/>
          </a:stretch>
        </a:blipFill>
      </dgm:spPr>
      <dgm:t>
        <a:bodyPr/>
        <a:lstStyle/>
        <a:p>
          <a:endParaRPr lang="en-US"/>
        </a:p>
      </dgm:t>
    </dgm:pt>
    <dgm:pt modelId="{F231230E-7C34-40EF-A5A2-C0EBEC52D51E}" type="pres">
      <dgm:prSet presAssocID="{A758F707-104A-4EAD-9FEC-E82D2F284738}" presName="wedgeRectCallout1" presStyleLbl="node1" presStyleIdx="0" presStyleCnt="15">
        <dgm:presLayoutVars>
          <dgm:bulletEnabled val="1"/>
        </dgm:presLayoutVars>
      </dgm:prSet>
      <dgm:spPr/>
      <dgm:t>
        <a:bodyPr/>
        <a:lstStyle/>
        <a:p>
          <a:endParaRPr lang="en-US"/>
        </a:p>
      </dgm:t>
    </dgm:pt>
    <dgm:pt modelId="{AB90764A-4503-4C21-A20C-DBB23039BAA2}" type="pres">
      <dgm:prSet presAssocID="{04C31F1E-E98F-41DA-8205-A9D094DF5A9A}" presName="sibTrans" presStyleCnt="0"/>
      <dgm:spPr/>
      <dgm:t>
        <a:bodyPr/>
        <a:lstStyle/>
        <a:p>
          <a:endParaRPr lang="en-US"/>
        </a:p>
      </dgm:t>
    </dgm:pt>
    <dgm:pt modelId="{F4F24A9F-FDB6-4D1A-83C6-B401EF9AF396}" type="pres">
      <dgm:prSet presAssocID="{F45BE8C2-4006-4AF3-98CB-7C6434D472AF}" presName="composite" presStyleCnt="0"/>
      <dgm:spPr/>
      <dgm:t>
        <a:bodyPr/>
        <a:lstStyle/>
        <a:p>
          <a:endParaRPr lang="en-US"/>
        </a:p>
      </dgm:t>
    </dgm:pt>
    <dgm:pt modelId="{835D416C-4373-4B66-A8C4-5F7CED4B1C4E}" type="pres">
      <dgm:prSet presAssocID="{F45BE8C2-4006-4AF3-98CB-7C6434D472AF}" presName="rect1" presStyleLbl="bgImgPlace1" presStyleIdx="1" presStyleCnt="15"/>
      <dgm:spPr>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dgm:spPr>
      <dgm:t>
        <a:bodyPr/>
        <a:lstStyle/>
        <a:p>
          <a:endParaRPr lang="en-US"/>
        </a:p>
      </dgm:t>
    </dgm:pt>
    <dgm:pt modelId="{11C31398-BE1B-4CA1-A907-E68AC843C667}" type="pres">
      <dgm:prSet presAssocID="{F45BE8C2-4006-4AF3-98CB-7C6434D472AF}" presName="wedgeRectCallout1" presStyleLbl="node1" presStyleIdx="1" presStyleCnt="15">
        <dgm:presLayoutVars>
          <dgm:bulletEnabled val="1"/>
        </dgm:presLayoutVars>
      </dgm:prSet>
      <dgm:spPr/>
      <dgm:t>
        <a:bodyPr/>
        <a:lstStyle/>
        <a:p>
          <a:endParaRPr lang="en-US"/>
        </a:p>
      </dgm:t>
    </dgm:pt>
    <dgm:pt modelId="{7EF38B67-D485-43FB-891E-D82B07983544}" type="pres">
      <dgm:prSet presAssocID="{BBF2634F-3C15-4107-989A-DFD77C7D190A}" presName="sibTrans" presStyleCnt="0"/>
      <dgm:spPr/>
      <dgm:t>
        <a:bodyPr/>
        <a:lstStyle/>
        <a:p>
          <a:endParaRPr lang="en-US"/>
        </a:p>
      </dgm:t>
    </dgm:pt>
    <dgm:pt modelId="{FAE5AEF9-8971-4BA2-B625-B1736A85029B}" type="pres">
      <dgm:prSet presAssocID="{D32A1BF2-19BC-4F86-9595-7EDC80ABD64C}" presName="composite" presStyleCnt="0"/>
      <dgm:spPr/>
      <dgm:t>
        <a:bodyPr/>
        <a:lstStyle/>
        <a:p>
          <a:endParaRPr lang="en-US"/>
        </a:p>
      </dgm:t>
    </dgm:pt>
    <dgm:pt modelId="{455F7E03-AC6B-41B2-B5A0-6C42888F4E8A}" type="pres">
      <dgm:prSet presAssocID="{D32A1BF2-19BC-4F86-9595-7EDC80ABD64C}" presName="rect1" presStyleLbl="bgImgPlace1" presStyleIdx="2" presStyleCnt="1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8000" b="-8000"/>
          </a:stretch>
        </a:blipFill>
      </dgm:spPr>
      <dgm:t>
        <a:bodyPr/>
        <a:lstStyle/>
        <a:p>
          <a:endParaRPr lang="en-US"/>
        </a:p>
      </dgm:t>
    </dgm:pt>
    <dgm:pt modelId="{5ACFA088-B304-4748-8288-051D043BB871}" type="pres">
      <dgm:prSet presAssocID="{D32A1BF2-19BC-4F86-9595-7EDC80ABD64C}" presName="wedgeRectCallout1" presStyleLbl="node1" presStyleIdx="2" presStyleCnt="15">
        <dgm:presLayoutVars>
          <dgm:bulletEnabled val="1"/>
        </dgm:presLayoutVars>
      </dgm:prSet>
      <dgm:spPr/>
      <dgm:t>
        <a:bodyPr/>
        <a:lstStyle/>
        <a:p>
          <a:endParaRPr lang="en-US"/>
        </a:p>
      </dgm:t>
    </dgm:pt>
    <dgm:pt modelId="{9C421DB7-769E-402B-987A-B02568B87836}" type="pres">
      <dgm:prSet presAssocID="{90E45DD3-FDE5-455E-962B-ABECF9289685}" presName="sibTrans" presStyleCnt="0"/>
      <dgm:spPr/>
      <dgm:t>
        <a:bodyPr/>
        <a:lstStyle/>
        <a:p>
          <a:endParaRPr lang="en-US"/>
        </a:p>
      </dgm:t>
    </dgm:pt>
    <dgm:pt modelId="{6C42EA54-F901-4939-84CB-00B8519897B8}" type="pres">
      <dgm:prSet presAssocID="{E1650E91-408D-46AB-A736-296A980C7A3A}" presName="composite" presStyleCnt="0"/>
      <dgm:spPr/>
      <dgm:t>
        <a:bodyPr/>
        <a:lstStyle/>
        <a:p>
          <a:endParaRPr lang="en-US"/>
        </a:p>
      </dgm:t>
    </dgm:pt>
    <dgm:pt modelId="{820D2B31-4D6B-4021-9442-7A4A5B5A6E17}" type="pres">
      <dgm:prSet presAssocID="{E1650E91-408D-46AB-A736-296A980C7A3A}" presName="rect1" presStyleLbl="bgImgPlace1" presStyleIdx="3" presStyleCnt="1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13000" b="-13000"/>
          </a:stretch>
        </a:blipFill>
      </dgm:spPr>
      <dgm:t>
        <a:bodyPr/>
        <a:lstStyle/>
        <a:p>
          <a:endParaRPr lang="en-US"/>
        </a:p>
      </dgm:t>
    </dgm:pt>
    <dgm:pt modelId="{24F98C17-49D6-46B1-A08A-31BE9D5B6A66}" type="pres">
      <dgm:prSet presAssocID="{E1650E91-408D-46AB-A736-296A980C7A3A}" presName="wedgeRectCallout1" presStyleLbl="node1" presStyleIdx="3" presStyleCnt="15">
        <dgm:presLayoutVars>
          <dgm:bulletEnabled val="1"/>
        </dgm:presLayoutVars>
      </dgm:prSet>
      <dgm:spPr/>
      <dgm:t>
        <a:bodyPr/>
        <a:lstStyle/>
        <a:p>
          <a:endParaRPr lang="en-US"/>
        </a:p>
      </dgm:t>
    </dgm:pt>
    <dgm:pt modelId="{A5F957E7-2C16-4A5F-B4EC-CE172E9E0C03}" type="pres">
      <dgm:prSet presAssocID="{141F6FCF-D9C5-4F63-B6BB-58CFB8F96419}" presName="sibTrans" presStyleCnt="0"/>
      <dgm:spPr/>
      <dgm:t>
        <a:bodyPr/>
        <a:lstStyle/>
        <a:p>
          <a:endParaRPr lang="en-US"/>
        </a:p>
      </dgm:t>
    </dgm:pt>
    <dgm:pt modelId="{BCD3FAFA-C8FE-4F40-8DED-6A315E44D302}" type="pres">
      <dgm:prSet presAssocID="{E8846A22-258A-4FD5-BBCC-46007FD75037}" presName="composite" presStyleCnt="0"/>
      <dgm:spPr/>
      <dgm:t>
        <a:bodyPr/>
        <a:lstStyle/>
        <a:p>
          <a:endParaRPr lang="en-US"/>
        </a:p>
      </dgm:t>
    </dgm:pt>
    <dgm:pt modelId="{89BBFDBC-ECE1-48F3-B563-FCECEF8790B0}" type="pres">
      <dgm:prSet presAssocID="{E8846A22-258A-4FD5-BBCC-46007FD75037}" presName="rect1" presStyleLbl="bgImgPlace1" presStyleIdx="4" presStyleCnt="15"/>
      <dgm:spPr>
        <a:blipFill>
          <a:blip xmlns:r="http://schemas.openxmlformats.org/officeDocument/2006/relationships" r:embed="rId5">
            <a:extLst>
              <a:ext uri="{28A0092B-C50C-407E-A947-70E740481C1C}">
                <a14:useLocalDpi xmlns:a14="http://schemas.microsoft.com/office/drawing/2010/main" val="0"/>
              </a:ext>
            </a:extLst>
          </a:blip>
          <a:srcRect/>
          <a:stretch>
            <a:fillRect t="-25000" b="-25000"/>
          </a:stretch>
        </a:blipFill>
      </dgm:spPr>
      <dgm:t>
        <a:bodyPr/>
        <a:lstStyle/>
        <a:p>
          <a:endParaRPr lang="en-US"/>
        </a:p>
      </dgm:t>
    </dgm:pt>
    <dgm:pt modelId="{AD6D04CC-D452-4186-AC18-93DB2BD9A6F1}" type="pres">
      <dgm:prSet presAssocID="{E8846A22-258A-4FD5-BBCC-46007FD75037}" presName="wedgeRectCallout1" presStyleLbl="node1" presStyleIdx="4" presStyleCnt="15">
        <dgm:presLayoutVars>
          <dgm:bulletEnabled val="1"/>
        </dgm:presLayoutVars>
      </dgm:prSet>
      <dgm:spPr/>
      <dgm:t>
        <a:bodyPr/>
        <a:lstStyle/>
        <a:p>
          <a:endParaRPr lang="en-US"/>
        </a:p>
      </dgm:t>
    </dgm:pt>
    <dgm:pt modelId="{E916F076-7015-49B7-8615-12B938FF35D5}" type="pres">
      <dgm:prSet presAssocID="{CE0F2DEA-23A7-41E7-8663-954B8FE9D512}" presName="sibTrans" presStyleCnt="0"/>
      <dgm:spPr/>
      <dgm:t>
        <a:bodyPr/>
        <a:lstStyle/>
        <a:p>
          <a:endParaRPr lang="en-US"/>
        </a:p>
      </dgm:t>
    </dgm:pt>
    <dgm:pt modelId="{58A9E823-3BB8-411C-842B-A4896763400C}" type="pres">
      <dgm:prSet presAssocID="{7BB06D8B-9843-4974-9BA1-2F79BBFC7663}" presName="composite" presStyleCnt="0"/>
      <dgm:spPr/>
      <dgm:t>
        <a:bodyPr/>
        <a:lstStyle/>
        <a:p>
          <a:endParaRPr lang="en-US"/>
        </a:p>
      </dgm:t>
    </dgm:pt>
    <dgm:pt modelId="{76DD8063-6B11-42D2-86ED-FD9321593F7B}" type="pres">
      <dgm:prSet presAssocID="{7BB06D8B-9843-4974-9BA1-2F79BBFC7663}" presName="rect1" presStyleLbl="bgImgPlace1" presStyleIdx="5" presStyleCnt="15"/>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t="-8000" b="-8000"/>
          </a:stretch>
        </a:blipFill>
      </dgm:spPr>
      <dgm:t>
        <a:bodyPr/>
        <a:lstStyle/>
        <a:p>
          <a:endParaRPr lang="en-US"/>
        </a:p>
      </dgm:t>
    </dgm:pt>
    <dgm:pt modelId="{FBCC96FB-91DA-4680-A9AA-C17300A7D7DC}" type="pres">
      <dgm:prSet presAssocID="{7BB06D8B-9843-4974-9BA1-2F79BBFC7663}" presName="wedgeRectCallout1" presStyleLbl="node1" presStyleIdx="5" presStyleCnt="15">
        <dgm:presLayoutVars>
          <dgm:bulletEnabled val="1"/>
        </dgm:presLayoutVars>
      </dgm:prSet>
      <dgm:spPr/>
      <dgm:t>
        <a:bodyPr/>
        <a:lstStyle/>
        <a:p>
          <a:endParaRPr lang="en-US"/>
        </a:p>
      </dgm:t>
    </dgm:pt>
    <dgm:pt modelId="{871DCEF8-8917-4CDA-89D7-83D83D0E3E75}" type="pres">
      <dgm:prSet presAssocID="{319F362F-FBF7-4583-BA7F-4CB5D2C6D972}" presName="sibTrans" presStyleCnt="0"/>
      <dgm:spPr/>
      <dgm:t>
        <a:bodyPr/>
        <a:lstStyle/>
        <a:p>
          <a:endParaRPr lang="en-US"/>
        </a:p>
      </dgm:t>
    </dgm:pt>
    <dgm:pt modelId="{E782286B-FA72-4B9F-9C8C-E1B99EB3BB52}" type="pres">
      <dgm:prSet presAssocID="{28BE8ED0-986A-4BBC-A89D-596D6D9F413A}" presName="composite" presStyleCnt="0"/>
      <dgm:spPr/>
      <dgm:t>
        <a:bodyPr/>
        <a:lstStyle/>
        <a:p>
          <a:endParaRPr lang="en-US"/>
        </a:p>
      </dgm:t>
    </dgm:pt>
    <dgm:pt modelId="{0C2C9691-F730-44C1-9FFE-8B0A024B5CC5}" type="pres">
      <dgm:prSet presAssocID="{28BE8ED0-986A-4BBC-A89D-596D6D9F413A}" presName="rect1" presStyleLbl="bgImgPlace1" presStyleIdx="6" presStyleCnt="15"/>
      <dgm:spPr>
        <a:blipFill>
          <a:blip xmlns:r="http://schemas.openxmlformats.org/officeDocument/2006/relationships" r:embed="rId7">
            <a:extLst>
              <a:ext uri="{28A0092B-C50C-407E-A947-70E740481C1C}">
                <a14:useLocalDpi xmlns:a14="http://schemas.microsoft.com/office/drawing/2010/main" val="0"/>
              </a:ext>
            </a:extLst>
          </a:blip>
          <a:srcRect/>
          <a:stretch>
            <a:fillRect t="-6000" b="-6000"/>
          </a:stretch>
        </a:blipFill>
      </dgm:spPr>
      <dgm:t>
        <a:bodyPr/>
        <a:lstStyle/>
        <a:p>
          <a:endParaRPr lang="en-US"/>
        </a:p>
      </dgm:t>
    </dgm:pt>
    <dgm:pt modelId="{049EF525-6C58-476D-A5C3-6F5C2DF5D41C}" type="pres">
      <dgm:prSet presAssocID="{28BE8ED0-986A-4BBC-A89D-596D6D9F413A}" presName="wedgeRectCallout1" presStyleLbl="node1" presStyleIdx="6" presStyleCnt="15">
        <dgm:presLayoutVars>
          <dgm:bulletEnabled val="1"/>
        </dgm:presLayoutVars>
      </dgm:prSet>
      <dgm:spPr/>
      <dgm:t>
        <a:bodyPr/>
        <a:lstStyle/>
        <a:p>
          <a:endParaRPr lang="en-US"/>
        </a:p>
      </dgm:t>
    </dgm:pt>
    <dgm:pt modelId="{4F91D09F-B9B0-4493-981C-6EECAB768FFA}" type="pres">
      <dgm:prSet presAssocID="{16493DFE-1ABA-44DE-83FA-E20C6CD43368}" presName="sibTrans" presStyleCnt="0"/>
      <dgm:spPr/>
      <dgm:t>
        <a:bodyPr/>
        <a:lstStyle/>
        <a:p>
          <a:endParaRPr lang="en-US"/>
        </a:p>
      </dgm:t>
    </dgm:pt>
    <dgm:pt modelId="{F64BA939-28D4-4BC9-9A46-2720F7BC870C}" type="pres">
      <dgm:prSet presAssocID="{553FD8AC-4696-485D-B3CF-85DE09300F59}" presName="composite" presStyleCnt="0"/>
      <dgm:spPr/>
      <dgm:t>
        <a:bodyPr/>
        <a:lstStyle/>
        <a:p>
          <a:endParaRPr lang="en-US"/>
        </a:p>
      </dgm:t>
    </dgm:pt>
    <dgm:pt modelId="{AA53AF5D-C424-444C-9440-26E5408F7621}" type="pres">
      <dgm:prSet presAssocID="{553FD8AC-4696-485D-B3CF-85DE09300F59}" presName="rect1" presStyleLbl="bgImgPlace1" presStyleIdx="7" presStyleCnt="15" custLinFactNeighborY="-422"/>
      <dgm:spPr>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37" t="670" r="-337" b="-24670"/>
          </a:stretch>
        </a:blipFill>
      </dgm:spPr>
      <dgm:t>
        <a:bodyPr/>
        <a:lstStyle/>
        <a:p>
          <a:endParaRPr lang="en-US"/>
        </a:p>
      </dgm:t>
    </dgm:pt>
    <dgm:pt modelId="{9EB6C2C7-21BC-4AD2-8705-A6775B950F9A}" type="pres">
      <dgm:prSet presAssocID="{553FD8AC-4696-485D-B3CF-85DE09300F59}" presName="wedgeRectCallout1" presStyleLbl="node1" presStyleIdx="7" presStyleCnt="15">
        <dgm:presLayoutVars>
          <dgm:bulletEnabled val="1"/>
        </dgm:presLayoutVars>
      </dgm:prSet>
      <dgm:spPr/>
      <dgm:t>
        <a:bodyPr/>
        <a:lstStyle/>
        <a:p>
          <a:endParaRPr lang="en-US"/>
        </a:p>
      </dgm:t>
    </dgm:pt>
    <dgm:pt modelId="{CD20E6FB-DF95-4E15-A734-76A024548D27}" type="pres">
      <dgm:prSet presAssocID="{5ABD811F-B6B5-40D4-AA55-826ED390FEF3}" presName="sibTrans" presStyleCnt="0"/>
      <dgm:spPr/>
      <dgm:t>
        <a:bodyPr/>
        <a:lstStyle/>
        <a:p>
          <a:endParaRPr lang="en-US"/>
        </a:p>
      </dgm:t>
    </dgm:pt>
    <dgm:pt modelId="{DBE21078-36BD-4AB2-B222-9F36CA4A64E2}" type="pres">
      <dgm:prSet presAssocID="{3206D353-7B28-4F43-AA3E-FCBD2C014D01}" presName="composite" presStyleCnt="0"/>
      <dgm:spPr/>
      <dgm:t>
        <a:bodyPr/>
        <a:lstStyle/>
        <a:p>
          <a:endParaRPr lang="en-US"/>
        </a:p>
      </dgm:t>
    </dgm:pt>
    <dgm:pt modelId="{1382DD4C-B56C-4326-B660-13DA7A19F655}" type="pres">
      <dgm:prSet presAssocID="{3206D353-7B28-4F43-AA3E-FCBD2C014D01}" presName="rect1" presStyleLbl="bgImgPlace1" presStyleIdx="8" presStyleCnt="15"/>
      <dgm:spPr>
        <a:blipFill>
          <a:blip xmlns:r="http://schemas.openxmlformats.org/officeDocument/2006/relationships" r:embed="rId9" cstate="print">
            <a:extLst>
              <a:ext uri="{28A0092B-C50C-407E-A947-70E740481C1C}">
                <a14:useLocalDpi xmlns:a14="http://schemas.microsoft.com/office/drawing/2010/main" val="0"/>
              </a:ext>
            </a:extLst>
          </a:blip>
          <a:srcRect/>
          <a:stretch>
            <a:fillRect t="-8000" b="-8000"/>
          </a:stretch>
        </a:blipFill>
      </dgm:spPr>
      <dgm:t>
        <a:bodyPr/>
        <a:lstStyle/>
        <a:p>
          <a:endParaRPr lang="en-US"/>
        </a:p>
      </dgm:t>
    </dgm:pt>
    <dgm:pt modelId="{67C6C3CF-917F-472C-BB75-4D0769C3C976}" type="pres">
      <dgm:prSet presAssocID="{3206D353-7B28-4F43-AA3E-FCBD2C014D01}" presName="wedgeRectCallout1" presStyleLbl="node1" presStyleIdx="8" presStyleCnt="15">
        <dgm:presLayoutVars>
          <dgm:bulletEnabled val="1"/>
        </dgm:presLayoutVars>
      </dgm:prSet>
      <dgm:spPr/>
      <dgm:t>
        <a:bodyPr/>
        <a:lstStyle/>
        <a:p>
          <a:endParaRPr lang="en-US"/>
        </a:p>
      </dgm:t>
    </dgm:pt>
    <dgm:pt modelId="{C4FE4E3C-BD97-4927-8181-35B7008B88FA}" type="pres">
      <dgm:prSet presAssocID="{963D82BB-C7DB-4772-8BB0-62DE95D738FB}" presName="sibTrans" presStyleCnt="0"/>
      <dgm:spPr/>
      <dgm:t>
        <a:bodyPr/>
        <a:lstStyle/>
        <a:p>
          <a:endParaRPr lang="en-US"/>
        </a:p>
      </dgm:t>
    </dgm:pt>
    <dgm:pt modelId="{452426C0-1A27-46A2-9D29-9CF8AA9AFF49}" type="pres">
      <dgm:prSet presAssocID="{BCA2F474-3B42-47EC-919E-32033241BDBC}" presName="composite" presStyleCnt="0"/>
      <dgm:spPr/>
      <dgm:t>
        <a:bodyPr/>
        <a:lstStyle/>
        <a:p>
          <a:endParaRPr lang="en-US"/>
        </a:p>
      </dgm:t>
    </dgm:pt>
    <dgm:pt modelId="{AFD4843B-189F-467E-AA2C-39AA702FA54A}" type="pres">
      <dgm:prSet presAssocID="{BCA2F474-3B42-47EC-919E-32033241BDBC}" presName="rect1" presStyleLbl="bgImgPlace1" presStyleIdx="9" presStyleCnt="15"/>
      <dgm:spPr>
        <a:blipFill rotWithShape="1">
          <a:blip xmlns:r="http://schemas.openxmlformats.org/officeDocument/2006/relationships" r:embed="rId10"/>
          <a:stretch>
            <a:fillRect/>
          </a:stretch>
        </a:blipFill>
      </dgm:spPr>
      <dgm:t>
        <a:bodyPr/>
        <a:lstStyle/>
        <a:p>
          <a:endParaRPr lang="en-US"/>
        </a:p>
      </dgm:t>
    </dgm:pt>
    <dgm:pt modelId="{25944156-E91A-4879-9A3C-0CF2921AACEE}" type="pres">
      <dgm:prSet presAssocID="{BCA2F474-3B42-47EC-919E-32033241BDBC}" presName="wedgeRectCallout1" presStyleLbl="node1" presStyleIdx="9" presStyleCnt="15">
        <dgm:presLayoutVars>
          <dgm:bulletEnabled val="1"/>
        </dgm:presLayoutVars>
      </dgm:prSet>
      <dgm:spPr/>
      <dgm:t>
        <a:bodyPr/>
        <a:lstStyle/>
        <a:p>
          <a:endParaRPr lang="en-US"/>
        </a:p>
      </dgm:t>
    </dgm:pt>
    <dgm:pt modelId="{B880C8BD-47A0-46BA-8CDE-48600DA0373A}" type="pres">
      <dgm:prSet presAssocID="{00CDA26B-643A-4D32-8242-24F804980277}" presName="sibTrans" presStyleCnt="0"/>
      <dgm:spPr/>
      <dgm:t>
        <a:bodyPr/>
        <a:lstStyle/>
        <a:p>
          <a:endParaRPr lang="en-US"/>
        </a:p>
      </dgm:t>
    </dgm:pt>
    <dgm:pt modelId="{C0260854-75DC-4B07-8963-6B39ACE90FD2}" type="pres">
      <dgm:prSet presAssocID="{8252EB68-2AAC-4C47-8BDB-859777C82D6F}" presName="composite" presStyleCnt="0"/>
      <dgm:spPr/>
      <dgm:t>
        <a:bodyPr/>
        <a:lstStyle/>
        <a:p>
          <a:endParaRPr lang="en-US"/>
        </a:p>
      </dgm:t>
    </dgm:pt>
    <dgm:pt modelId="{4CEA6035-DC60-4DE3-8F72-68CE164E5963}" type="pres">
      <dgm:prSet presAssocID="{8252EB68-2AAC-4C47-8BDB-859777C82D6F}" presName="rect1" presStyleLbl="bgImgPlace1" presStyleIdx="10" presStyleCnt="15"/>
      <dgm:spPr>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149084" t="-72391" r="-164632" b="-348891"/>
          </a:stretch>
        </a:blipFill>
      </dgm:spPr>
      <dgm:t>
        <a:bodyPr/>
        <a:lstStyle/>
        <a:p>
          <a:endParaRPr lang="en-US"/>
        </a:p>
      </dgm:t>
    </dgm:pt>
    <dgm:pt modelId="{87B338DD-F18D-4828-9360-88493138DF3A}" type="pres">
      <dgm:prSet presAssocID="{8252EB68-2AAC-4C47-8BDB-859777C82D6F}" presName="wedgeRectCallout1" presStyleLbl="node1" presStyleIdx="10" presStyleCnt="15">
        <dgm:presLayoutVars>
          <dgm:bulletEnabled val="1"/>
        </dgm:presLayoutVars>
      </dgm:prSet>
      <dgm:spPr/>
      <dgm:t>
        <a:bodyPr/>
        <a:lstStyle/>
        <a:p>
          <a:endParaRPr lang="en-US"/>
        </a:p>
      </dgm:t>
    </dgm:pt>
    <dgm:pt modelId="{0C40CEAF-0AB4-47FB-BEE6-0AF46376C229}" type="pres">
      <dgm:prSet presAssocID="{50847C61-BD37-4E3A-8E13-4D62CBB3329C}" presName="sibTrans" presStyleCnt="0"/>
      <dgm:spPr/>
      <dgm:t>
        <a:bodyPr/>
        <a:lstStyle/>
        <a:p>
          <a:endParaRPr lang="en-US"/>
        </a:p>
      </dgm:t>
    </dgm:pt>
    <dgm:pt modelId="{2529590E-EAED-454C-BBEE-E2C4BC285B26}" type="pres">
      <dgm:prSet presAssocID="{5D6ADFED-8B60-4018-865A-8248FD60FCBB}" presName="composite" presStyleCnt="0"/>
      <dgm:spPr/>
      <dgm:t>
        <a:bodyPr/>
        <a:lstStyle/>
        <a:p>
          <a:endParaRPr lang="en-US"/>
        </a:p>
      </dgm:t>
    </dgm:pt>
    <dgm:pt modelId="{E17FA608-1DC2-4DCA-B309-E703887B7AF4}" type="pres">
      <dgm:prSet presAssocID="{5D6ADFED-8B60-4018-865A-8248FD60FCBB}" presName="rect1" presStyleLbl="bgImgPlace1" presStyleIdx="11" presStyleCnt="15"/>
      <dgm:spPr>
        <a:blipFill>
          <a:blip xmlns:r="http://schemas.openxmlformats.org/officeDocument/2006/relationships" r:embed="rId12">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62140DDA-922E-40BC-9590-5357114C7778}" type="pres">
      <dgm:prSet presAssocID="{5D6ADFED-8B60-4018-865A-8248FD60FCBB}" presName="wedgeRectCallout1" presStyleLbl="node1" presStyleIdx="11" presStyleCnt="15">
        <dgm:presLayoutVars>
          <dgm:bulletEnabled val="1"/>
        </dgm:presLayoutVars>
      </dgm:prSet>
      <dgm:spPr/>
      <dgm:t>
        <a:bodyPr/>
        <a:lstStyle/>
        <a:p>
          <a:endParaRPr lang="en-US"/>
        </a:p>
      </dgm:t>
    </dgm:pt>
    <dgm:pt modelId="{98F0D420-95B8-4F81-8353-1853718B6F12}" type="pres">
      <dgm:prSet presAssocID="{EABFA467-9477-46C1-A5AF-032A5B742001}" presName="sibTrans" presStyleCnt="0"/>
      <dgm:spPr/>
      <dgm:t>
        <a:bodyPr/>
        <a:lstStyle/>
        <a:p>
          <a:endParaRPr lang="en-US"/>
        </a:p>
      </dgm:t>
    </dgm:pt>
    <dgm:pt modelId="{1D7DFF4F-8B13-440D-BEB3-57436B899342}" type="pres">
      <dgm:prSet presAssocID="{EF0851AE-56A9-4ED8-9318-E69F9A7650BB}" presName="composite" presStyleCnt="0"/>
      <dgm:spPr/>
      <dgm:t>
        <a:bodyPr/>
        <a:lstStyle/>
        <a:p>
          <a:endParaRPr lang="en-US"/>
        </a:p>
      </dgm:t>
    </dgm:pt>
    <dgm:pt modelId="{20F5B11D-46AB-485E-8570-B5B1DE9AF8F4}" type="pres">
      <dgm:prSet presAssocID="{EF0851AE-56A9-4ED8-9318-E69F9A7650BB}" presName="rect1" presStyleLbl="bgImgPlace1" presStyleIdx="12" presStyleCnt="15" custScaleX="83944"/>
      <dgm:spPr>
        <a:blipFill rotWithShape="1">
          <a:blip xmlns:r="http://schemas.openxmlformats.org/officeDocument/2006/relationships" r:embed="rId13"/>
          <a:stretch>
            <a:fillRect/>
          </a:stretch>
        </a:blipFill>
      </dgm:spPr>
      <dgm:t>
        <a:bodyPr/>
        <a:lstStyle/>
        <a:p>
          <a:endParaRPr lang="en-US"/>
        </a:p>
      </dgm:t>
    </dgm:pt>
    <dgm:pt modelId="{776155A5-06DA-47C1-8097-CEE3179B608D}" type="pres">
      <dgm:prSet presAssocID="{EF0851AE-56A9-4ED8-9318-E69F9A7650BB}" presName="wedgeRectCallout1" presStyleLbl="node1" presStyleIdx="12" presStyleCnt="15">
        <dgm:presLayoutVars>
          <dgm:bulletEnabled val="1"/>
        </dgm:presLayoutVars>
      </dgm:prSet>
      <dgm:spPr/>
      <dgm:t>
        <a:bodyPr/>
        <a:lstStyle/>
        <a:p>
          <a:endParaRPr lang="en-US"/>
        </a:p>
      </dgm:t>
    </dgm:pt>
    <dgm:pt modelId="{55DB8445-9645-4F73-A92F-683C5BE45EF4}" type="pres">
      <dgm:prSet presAssocID="{03439C20-F837-416C-ABEF-98149A9613FF}" presName="sibTrans" presStyleCnt="0"/>
      <dgm:spPr/>
      <dgm:t>
        <a:bodyPr/>
        <a:lstStyle/>
        <a:p>
          <a:endParaRPr lang="en-US"/>
        </a:p>
      </dgm:t>
    </dgm:pt>
    <dgm:pt modelId="{51B27F90-0AF2-4433-8E93-36BD2595C009}" type="pres">
      <dgm:prSet presAssocID="{342071C1-3E89-4F4E-A8B9-E92AFF0BE6E9}" presName="composite" presStyleCnt="0"/>
      <dgm:spPr/>
      <dgm:t>
        <a:bodyPr/>
        <a:lstStyle/>
        <a:p>
          <a:endParaRPr lang="en-US"/>
        </a:p>
      </dgm:t>
    </dgm:pt>
    <dgm:pt modelId="{BEE56336-6E43-4D3A-BA40-9411FFE520A2}" type="pres">
      <dgm:prSet presAssocID="{342071C1-3E89-4F4E-A8B9-E92AFF0BE6E9}" presName="rect1" presStyleLbl="bgImgPlace1" presStyleIdx="13" presStyleCnt="15"/>
      <dgm:spPr>
        <a:blipFill dpi="0" rotWithShape="1">
          <a:blip xmlns:r="http://schemas.openxmlformats.org/officeDocument/2006/relationships" r:embed="rId14">
            <a:extLst>
              <a:ext uri="{28A0092B-C50C-407E-A947-70E740481C1C}">
                <a14:useLocalDpi xmlns:a14="http://schemas.microsoft.com/office/drawing/2010/main" val="0"/>
              </a:ext>
            </a:extLst>
          </a:blip>
          <a:srcRect/>
          <a:stretch>
            <a:fillRect l="347" t="149" r="-347" b="-24149"/>
          </a:stretch>
        </a:blipFill>
      </dgm:spPr>
      <dgm:t>
        <a:bodyPr/>
        <a:lstStyle/>
        <a:p>
          <a:endParaRPr lang="en-US"/>
        </a:p>
      </dgm:t>
    </dgm:pt>
    <dgm:pt modelId="{9CAD6B47-07B4-48D3-95B6-7C5813862BBB}" type="pres">
      <dgm:prSet presAssocID="{342071C1-3E89-4F4E-A8B9-E92AFF0BE6E9}" presName="wedgeRectCallout1" presStyleLbl="node1" presStyleIdx="13" presStyleCnt="15">
        <dgm:presLayoutVars>
          <dgm:bulletEnabled val="1"/>
        </dgm:presLayoutVars>
      </dgm:prSet>
      <dgm:spPr/>
      <dgm:t>
        <a:bodyPr/>
        <a:lstStyle/>
        <a:p>
          <a:endParaRPr lang="en-US"/>
        </a:p>
      </dgm:t>
    </dgm:pt>
    <dgm:pt modelId="{3D5E3E4B-D3E1-42EE-9B74-6B848F039F8F}" type="pres">
      <dgm:prSet presAssocID="{0C84845A-79BB-497C-A678-C5F83EE605AC}" presName="sibTrans" presStyleCnt="0"/>
      <dgm:spPr/>
      <dgm:t>
        <a:bodyPr/>
        <a:lstStyle/>
        <a:p>
          <a:endParaRPr lang="en-US"/>
        </a:p>
      </dgm:t>
    </dgm:pt>
    <dgm:pt modelId="{FC75FAC0-C0EA-422F-86FB-284D47041C1C}" type="pres">
      <dgm:prSet presAssocID="{E5D39605-D10E-444D-A021-68E2CBF66F48}" presName="composite" presStyleCnt="0"/>
      <dgm:spPr/>
      <dgm:t>
        <a:bodyPr/>
        <a:lstStyle/>
        <a:p>
          <a:endParaRPr lang="en-US"/>
        </a:p>
      </dgm:t>
    </dgm:pt>
    <dgm:pt modelId="{99F6885F-8DCB-474F-A9D2-F26C1225AC3F}" type="pres">
      <dgm:prSet presAssocID="{E5D39605-D10E-444D-A021-68E2CBF66F48}" presName="rect1" presStyleLbl="bgImgPlace1" presStyleIdx="14" presStyleCnt="15"/>
      <dgm:spPr>
        <a:blipFill>
          <a:blip xmlns:r="http://schemas.openxmlformats.org/officeDocument/2006/relationships" r:embed="rId15">
            <a:extLst>
              <a:ext uri="{28A0092B-C50C-407E-A947-70E740481C1C}">
                <a14:useLocalDpi xmlns:a14="http://schemas.microsoft.com/office/drawing/2010/main" val="0"/>
              </a:ext>
            </a:extLst>
          </a:blip>
          <a:srcRect/>
          <a:stretch>
            <a:fillRect t="-13000" b="-13000"/>
          </a:stretch>
        </a:blipFill>
      </dgm:spPr>
      <dgm:t>
        <a:bodyPr/>
        <a:lstStyle/>
        <a:p>
          <a:endParaRPr lang="en-US"/>
        </a:p>
      </dgm:t>
    </dgm:pt>
    <dgm:pt modelId="{7F5EC3D6-797D-473A-B46C-38142857C309}" type="pres">
      <dgm:prSet presAssocID="{E5D39605-D10E-444D-A021-68E2CBF66F48}" presName="wedgeRectCallout1" presStyleLbl="node1" presStyleIdx="14" presStyleCnt="15" custLinFactNeighborX="-7260" custLinFactNeighborY="5128">
        <dgm:presLayoutVars>
          <dgm:bulletEnabled val="1"/>
        </dgm:presLayoutVars>
      </dgm:prSet>
      <dgm:spPr/>
      <dgm:t>
        <a:bodyPr/>
        <a:lstStyle/>
        <a:p>
          <a:endParaRPr lang="en-US"/>
        </a:p>
      </dgm:t>
    </dgm:pt>
  </dgm:ptLst>
  <dgm:cxnLst>
    <dgm:cxn modelId="{C2A22499-6182-43B1-9B21-B4CE5D144E05}" srcId="{7442ABF4-FE4A-47C1-A503-89DB124FF5B9}" destId="{8252EB68-2AAC-4C47-8BDB-859777C82D6F}" srcOrd="10" destOrd="0" parTransId="{7C177DDF-71B1-4D8F-8863-9B49BF930947}" sibTransId="{50847C61-BD37-4E3A-8E13-4D62CBB3329C}"/>
    <dgm:cxn modelId="{5516571E-BB14-4882-B200-515B8A8DC891}" type="presOf" srcId="{342071C1-3E89-4F4E-A8B9-E92AFF0BE6E9}" destId="{9CAD6B47-07B4-48D3-95B6-7C5813862BBB}" srcOrd="0" destOrd="0" presId="urn:microsoft.com/office/officeart/2008/layout/BendingPictureCaptionList"/>
    <dgm:cxn modelId="{CC43580D-D36F-4DF5-BB69-3E2AC92AA034}" srcId="{7442ABF4-FE4A-47C1-A503-89DB124FF5B9}" destId="{7BB06D8B-9843-4974-9BA1-2F79BBFC7663}" srcOrd="5" destOrd="0" parTransId="{8A304119-FAC9-4C2B-9CDA-0D21A00F85DD}" sibTransId="{319F362F-FBF7-4583-BA7F-4CB5D2C6D972}"/>
    <dgm:cxn modelId="{02780A0A-2C27-4A98-BE7E-BAA9177D7120}" type="presOf" srcId="{E1650E91-408D-46AB-A736-296A980C7A3A}" destId="{24F98C17-49D6-46B1-A08A-31BE9D5B6A66}" srcOrd="0" destOrd="0" presId="urn:microsoft.com/office/officeart/2008/layout/BendingPictureCaptionList"/>
    <dgm:cxn modelId="{D4B833A9-BC33-48FF-A6DE-70A99927F937}" srcId="{7442ABF4-FE4A-47C1-A503-89DB124FF5B9}" destId="{E8846A22-258A-4FD5-BBCC-46007FD75037}" srcOrd="4" destOrd="0" parTransId="{B093A3BF-9224-4252-89AE-B6622BE68506}" sibTransId="{CE0F2DEA-23A7-41E7-8663-954B8FE9D512}"/>
    <dgm:cxn modelId="{7BD0FE5B-87E3-4E64-B6EE-C26C006107A4}" srcId="{7442ABF4-FE4A-47C1-A503-89DB124FF5B9}" destId="{EF0851AE-56A9-4ED8-9318-E69F9A7650BB}" srcOrd="12" destOrd="0" parTransId="{6F339781-657E-45D0-8765-F3B02B21669D}" sibTransId="{03439C20-F837-416C-ABEF-98149A9613FF}"/>
    <dgm:cxn modelId="{EB50A2E2-BF9F-484A-81CA-B03CF51B6D79}" srcId="{7442ABF4-FE4A-47C1-A503-89DB124FF5B9}" destId="{F45BE8C2-4006-4AF3-98CB-7C6434D472AF}" srcOrd="1" destOrd="0" parTransId="{5A3037E6-62E5-41A7-9586-FE693D4F7269}" sibTransId="{BBF2634F-3C15-4107-989A-DFD77C7D190A}"/>
    <dgm:cxn modelId="{63624B30-D8B4-467A-846C-13AB0EC30243}" srcId="{7442ABF4-FE4A-47C1-A503-89DB124FF5B9}" destId="{E1650E91-408D-46AB-A736-296A980C7A3A}" srcOrd="3" destOrd="0" parTransId="{70D0D74D-D922-49ED-A81D-98F02C18671F}" sibTransId="{141F6FCF-D9C5-4F63-B6BB-58CFB8F96419}"/>
    <dgm:cxn modelId="{BBAB218A-0CE8-427D-B405-7344F56B9B3F}" type="presOf" srcId="{8252EB68-2AAC-4C47-8BDB-859777C82D6F}" destId="{87B338DD-F18D-4828-9360-88493138DF3A}" srcOrd="0" destOrd="0" presId="urn:microsoft.com/office/officeart/2008/layout/BendingPictureCaptionList"/>
    <dgm:cxn modelId="{2F82824C-17E4-4C8E-954D-8C310DCCA183}" type="presOf" srcId="{5D6ADFED-8B60-4018-865A-8248FD60FCBB}" destId="{62140DDA-922E-40BC-9590-5357114C7778}" srcOrd="0" destOrd="0" presId="urn:microsoft.com/office/officeart/2008/layout/BendingPictureCaptionList"/>
    <dgm:cxn modelId="{9E1426BC-D5CA-4D65-A6C9-6C365EAAD16C}" type="presOf" srcId="{553FD8AC-4696-485D-B3CF-85DE09300F59}" destId="{9EB6C2C7-21BC-4AD2-8705-A6775B950F9A}" srcOrd="0" destOrd="0" presId="urn:microsoft.com/office/officeart/2008/layout/BendingPictureCaptionList"/>
    <dgm:cxn modelId="{D9A3A796-B69C-4AE9-8696-296660899EAE}" type="presOf" srcId="{28BE8ED0-986A-4BBC-A89D-596D6D9F413A}" destId="{049EF525-6C58-476D-A5C3-6F5C2DF5D41C}" srcOrd="0" destOrd="0" presId="urn:microsoft.com/office/officeart/2008/layout/BendingPictureCaptionList"/>
    <dgm:cxn modelId="{63342AD2-E64C-4CCB-9D7C-8F79D234F0C1}" srcId="{7442ABF4-FE4A-47C1-A503-89DB124FF5B9}" destId="{342071C1-3E89-4F4E-A8B9-E92AFF0BE6E9}" srcOrd="13" destOrd="0" parTransId="{0D626547-61FF-4355-92D2-613F1B758899}" sibTransId="{0C84845A-79BB-497C-A678-C5F83EE605AC}"/>
    <dgm:cxn modelId="{C2B88AE3-7711-49E1-8DD9-91D8DAB54B38}" type="presOf" srcId="{D32A1BF2-19BC-4F86-9595-7EDC80ABD64C}" destId="{5ACFA088-B304-4748-8288-051D043BB871}" srcOrd="0" destOrd="0" presId="urn:microsoft.com/office/officeart/2008/layout/BendingPictureCaptionList"/>
    <dgm:cxn modelId="{8B32315E-AFEC-4E0D-AE4C-2393287AF8EE}" type="presOf" srcId="{F45BE8C2-4006-4AF3-98CB-7C6434D472AF}" destId="{11C31398-BE1B-4CA1-A907-E68AC843C667}" srcOrd="0" destOrd="0" presId="urn:microsoft.com/office/officeart/2008/layout/BendingPictureCaptionList"/>
    <dgm:cxn modelId="{0050C7AB-CB5C-4C90-826E-0A3CA9987C03}" srcId="{7442ABF4-FE4A-47C1-A503-89DB124FF5B9}" destId="{553FD8AC-4696-485D-B3CF-85DE09300F59}" srcOrd="7" destOrd="0" parTransId="{EADDB0E7-93D6-42EF-9AFD-031DCC75C1E4}" sibTransId="{5ABD811F-B6B5-40D4-AA55-826ED390FEF3}"/>
    <dgm:cxn modelId="{03D3B706-7336-46AD-A7BA-1564FDF93B25}" srcId="{7442ABF4-FE4A-47C1-A503-89DB124FF5B9}" destId="{28BE8ED0-986A-4BBC-A89D-596D6D9F413A}" srcOrd="6" destOrd="0" parTransId="{96763FC8-C3B5-41FB-BAC1-BBBF33CA05CA}" sibTransId="{16493DFE-1ABA-44DE-83FA-E20C6CD43368}"/>
    <dgm:cxn modelId="{C640E29A-3B68-471B-992B-AF81C04A0DB8}" type="presOf" srcId="{3206D353-7B28-4F43-AA3E-FCBD2C014D01}" destId="{67C6C3CF-917F-472C-BB75-4D0769C3C976}" srcOrd="0" destOrd="0" presId="urn:microsoft.com/office/officeart/2008/layout/BendingPictureCaptionList"/>
    <dgm:cxn modelId="{082B86CA-49BF-419D-952D-26CECE8B67CA}" type="presOf" srcId="{7442ABF4-FE4A-47C1-A503-89DB124FF5B9}" destId="{B52017C0-877A-41A5-BA45-A2F3D641129C}" srcOrd="0" destOrd="0" presId="urn:microsoft.com/office/officeart/2008/layout/BendingPictureCaptionList"/>
    <dgm:cxn modelId="{5F4F5FCF-EF8A-40FE-8DC2-DB7A10499A60}" type="presOf" srcId="{BCA2F474-3B42-47EC-919E-32033241BDBC}" destId="{25944156-E91A-4879-9A3C-0CF2921AACEE}" srcOrd="0" destOrd="0" presId="urn:microsoft.com/office/officeart/2008/layout/BendingPictureCaptionList"/>
    <dgm:cxn modelId="{A834CF7A-36DE-41A2-911B-9D45E651C43A}" type="presOf" srcId="{E8846A22-258A-4FD5-BBCC-46007FD75037}" destId="{AD6D04CC-D452-4186-AC18-93DB2BD9A6F1}" srcOrd="0" destOrd="0" presId="urn:microsoft.com/office/officeart/2008/layout/BendingPictureCaptionList"/>
    <dgm:cxn modelId="{4AFD3D99-7268-4C26-9E00-1632BAC3CBBF}" srcId="{7442ABF4-FE4A-47C1-A503-89DB124FF5B9}" destId="{A758F707-104A-4EAD-9FEC-E82D2F284738}" srcOrd="0" destOrd="0" parTransId="{D3D04D6D-6694-48C8-948E-C8DD9944B3F5}" sibTransId="{04C31F1E-E98F-41DA-8205-A9D094DF5A9A}"/>
    <dgm:cxn modelId="{34516594-8120-4210-A3E0-8338302FDE84}" type="presOf" srcId="{EF0851AE-56A9-4ED8-9318-E69F9A7650BB}" destId="{776155A5-06DA-47C1-8097-CEE3179B608D}" srcOrd="0" destOrd="0" presId="urn:microsoft.com/office/officeart/2008/layout/BendingPictureCaptionList"/>
    <dgm:cxn modelId="{2CDC3353-FB82-47B7-A6ED-38491C5C3BB9}" srcId="{7442ABF4-FE4A-47C1-A503-89DB124FF5B9}" destId="{3206D353-7B28-4F43-AA3E-FCBD2C014D01}" srcOrd="8" destOrd="0" parTransId="{03203B05-0907-4313-BA9E-DD5EC5322C26}" sibTransId="{963D82BB-C7DB-4772-8BB0-62DE95D738FB}"/>
    <dgm:cxn modelId="{C033DCB7-3E2C-4295-B983-A20C927BA381}" srcId="{7442ABF4-FE4A-47C1-A503-89DB124FF5B9}" destId="{D32A1BF2-19BC-4F86-9595-7EDC80ABD64C}" srcOrd="2" destOrd="0" parTransId="{E0DCB350-63BB-4B4B-AB49-5F4606379795}" sibTransId="{90E45DD3-FDE5-455E-962B-ABECF9289685}"/>
    <dgm:cxn modelId="{7F6C5C69-8E65-480F-BA81-9D1887948780}" srcId="{7442ABF4-FE4A-47C1-A503-89DB124FF5B9}" destId="{5D6ADFED-8B60-4018-865A-8248FD60FCBB}" srcOrd="11" destOrd="0" parTransId="{9889F785-6053-4E2D-9DA6-921EDEE8686A}" sibTransId="{EABFA467-9477-46C1-A5AF-032A5B742001}"/>
    <dgm:cxn modelId="{100DD377-65B9-40A8-B44E-0FA4D10C6E9A}" type="presOf" srcId="{E5D39605-D10E-444D-A021-68E2CBF66F48}" destId="{7F5EC3D6-797D-473A-B46C-38142857C309}" srcOrd="0" destOrd="0" presId="urn:microsoft.com/office/officeart/2008/layout/BendingPictureCaptionList"/>
    <dgm:cxn modelId="{243BBB6E-AD73-44EB-90B0-0D9CBC343E13}" type="presOf" srcId="{A758F707-104A-4EAD-9FEC-E82D2F284738}" destId="{F231230E-7C34-40EF-A5A2-C0EBEC52D51E}" srcOrd="0" destOrd="0" presId="urn:microsoft.com/office/officeart/2008/layout/BendingPictureCaptionList"/>
    <dgm:cxn modelId="{1D20F9BB-D1D2-4C44-AA12-B512F07A22E8}" srcId="{7442ABF4-FE4A-47C1-A503-89DB124FF5B9}" destId="{E5D39605-D10E-444D-A021-68E2CBF66F48}" srcOrd="14" destOrd="0" parTransId="{8CC8D3C5-0005-46A2-A9B7-EE6948EB564A}" sibTransId="{061B1F22-E369-46BB-9A53-5141638ED081}"/>
    <dgm:cxn modelId="{35C28836-BB03-4458-8DA5-C104ABE184D0}" srcId="{7442ABF4-FE4A-47C1-A503-89DB124FF5B9}" destId="{BCA2F474-3B42-47EC-919E-32033241BDBC}" srcOrd="9" destOrd="0" parTransId="{86CEE5EC-22C1-40F7-A01D-78D4DE1969E1}" sibTransId="{00CDA26B-643A-4D32-8242-24F804980277}"/>
    <dgm:cxn modelId="{32ACE63A-CE16-4CDE-8B89-164AD589750C}" type="presOf" srcId="{7BB06D8B-9843-4974-9BA1-2F79BBFC7663}" destId="{FBCC96FB-91DA-4680-A9AA-C17300A7D7DC}" srcOrd="0" destOrd="0" presId="urn:microsoft.com/office/officeart/2008/layout/BendingPictureCaptionList"/>
    <dgm:cxn modelId="{593967FC-E113-4465-A224-36EF663CFEE0}" type="presParOf" srcId="{B52017C0-877A-41A5-BA45-A2F3D641129C}" destId="{FE5513C5-4A9A-4194-AD48-729A67B890B9}" srcOrd="0" destOrd="0" presId="urn:microsoft.com/office/officeart/2008/layout/BendingPictureCaptionList"/>
    <dgm:cxn modelId="{282725D1-A810-463E-9B53-8F3B0E75DE09}" type="presParOf" srcId="{FE5513C5-4A9A-4194-AD48-729A67B890B9}" destId="{0C362350-5AC3-4AE0-BCDE-163244DE1136}" srcOrd="0" destOrd="0" presId="urn:microsoft.com/office/officeart/2008/layout/BendingPictureCaptionList"/>
    <dgm:cxn modelId="{C9247612-14C2-46E0-B9F2-0BB60F0342F2}" type="presParOf" srcId="{FE5513C5-4A9A-4194-AD48-729A67B890B9}" destId="{F231230E-7C34-40EF-A5A2-C0EBEC52D51E}" srcOrd="1" destOrd="0" presId="urn:microsoft.com/office/officeart/2008/layout/BendingPictureCaptionList"/>
    <dgm:cxn modelId="{142540E6-0140-4797-8FAC-720CE5567AA7}" type="presParOf" srcId="{B52017C0-877A-41A5-BA45-A2F3D641129C}" destId="{AB90764A-4503-4C21-A20C-DBB23039BAA2}" srcOrd="1" destOrd="0" presId="urn:microsoft.com/office/officeart/2008/layout/BendingPictureCaptionList"/>
    <dgm:cxn modelId="{FC40F097-D821-447D-84EE-99216F802029}" type="presParOf" srcId="{B52017C0-877A-41A5-BA45-A2F3D641129C}" destId="{F4F24A9F-FDB6-4D1A-83C6-B401EF9AF396}" srcOrd="2" destOrd="0" presId="urn:microsoft.com/office/officeart/2008/layout/BendingPictureCaptionList"/>
    <dgm:cxn modelId="{BAA1E0C0-F794-4518-A25F-38B12D8EBA1E}" type="presParOf" srcId="{F4F24A9F-FDB6-4D1A-83C6-B401EF9AF396}" destId="{835D416C-4373-4B66-A8C4-5F7CED4B1C4E}" srcOrd="0" destOrd="0" presId="urn:microsoft.com/office/officeart/2008/layout/BendingPictureCaptionList"/>
    <dgm:cxn modelId="{58FFE8CB-C364-4BD9-8D69-DCD58DF0AD82}" type="presParOf" srcId="{F4F24A9F-FDB6-4D1A-83C6-B401EF9AF396}" destId="{11C31398-BE1B-4CA1-A907-E68AC843C667}" srcOrd="1" destOrd="0" presId="urn:microsoft.com/office/officeart/2008/layout/BendingPictureCaptionList"/>
    <dgm:cxn modelId="{3D3B3857-564E-4D4D-822E-E2B0A4852716}" type="presParOf" srcId="{B52017C0-877A-41A5-BA45-A2F3D641129C}" destId="{7EF38B67-D485-43FB-891E-D82B07983544}" srcOrd="3" destOrd="0" presId="urn:microsoft.com/office/officeart/2008/layout/BendingPictureCaptionList"/>
    <dgm:cxn modelId="{D1B8BBDB-917D-4215-A838-2AB015062A18}" type="presParOf" srcId="{B52017C0-877A-41A5-BA45-A2F3D641129C}" destId="{FAE5AEF9-8971-4BA2-B625-B1736A85029B}" srcOrd="4" destOrd="0" presId="urn:microsoft.com/office/officeart/2008/layout/BendingPictureCaptionList"/>
    <dgm:cxn modelId="{57278C6E-EA61-4E34-9A0C-632BDD457B64}" type="presParOf" srcId="{FAE5AEF9-8971-4BA2-B625-B1736A85029B}" destId="{455F7E03-AC6B-41B2-B5A0-6C42888F4E8A}" srcOrd="0" destOrd="0" presId="urn:microsoft.com/office/officeart/2008/layout/BendingPictureCaptionList"/>
    <dgm:cxn modelId="{6D590493-8F2D-4D68-A08E-7E3E3201330E}" type="presParOf" srcId="{FAE5AEF9-8971-4BA2-B625-B1736A85029B}" destId="{5ACFA088-B304-4748-8288-051D043BB871}" srcOrd="1" destOrd="0" presId="urn:microsoft.com/office/officeart/2008/layout/BendingPictureCaptionList"/>
    <dgm:cxn modelId="{150A6560-116A-43E3-B992-C44455638348}" type="presParOf" srcId="{B52017C0-877A-41A5-BA45-A2F3D641129C}" destId="{9C421DB7-769E-402B-987A-B02568B87836}" srcOrd="5" destOrd="0" presId="urn:microsoft.com/office/officeart/2008/layout/BendingPictureCaptionList"/>
    <dgm:cxn modelId="{332908E6-5C66-4335-BACE-709EC0700015}" type="presParOf" srcId="{B52017C0-877A-41A5-BA45-A2F3D641129C}" destId="{6C42EA54-F901-4939-84CB-00B8519897B8}" srcOrd="6" destOrd="0" presId="urn:microsoft.com/office/officeart/2008/layout/BendingPictureCaptionList"/>
    <dgm:cxn modelId="{D91459AB-A19F-4E3C-882D-7950EDF6AF16}" type="presParOf" srcId="{6C42EA54-F901-4939-84CB-00B8519897B8}" destId="{820D2B31-4D6B-4021-9442-7A4A5B5A6E17}" srcOrd="0" destOrd="0" presId="urn:microsoft.com/office/officeart/2008/layout/BendingPictureCaptionList"/>
    <dgm:cxn modelId="{235A9128-EE0B-40AC-8D41-6CFD058C8A53}" type="presParOf" srcId="{6C42EA54-F901-4939-84CB-00B8519897B8}" destId="{24F98C17-49D6-46B1-A08A-31BE9D5B6A66}" srcOrd="1" destOrd="0" presId="urn:microsoft.com/office/officeart/2008/layout/BendingPictureCaptionList"/>
    <dgm:cxn modelId="{8D94FE90-872D-4F2F-9B1D-163D8CC382B5}" type="presParOf" srcId="{B52017C0-877A-41A5-BA45-A2F3D641129C}" destId="{A5F957E7-2C16-4A5F-B4EC-CE172E9E0C03}" srcOrd="7" destOrd="0" presId="urn:microsoft.com/office/officeart/2008/layout/BendingPictureCaptionList"/>
    <dgm:cxn modelId="{172A2871-A0ED-44F2-B082-F94559695C3B}" type="presParOf" srcId="{B52017C0-877A-41A5-BA45-A2F3D641129C}" destId="{BCD3FAFA-C8FE-4F40-8DED-6A315E44D302}" srcOrd="8" destOrd="0" presId="urn:microsoft.com/office/officeart/2008/layout/BendingPictureCaptionList"/>
    <dgm:cxn modelId="{7F9CC4D6-2EAB-4993-A82D-EC0C864466AC}" type="presParOf" srcId="{BCD3FAFA-C8FE-4F40-8DED-6A315E44D302}" destId="{89BBFDBC-ECE1-48F3-B563-FCECEF8790B0}" srcOrd="0" destOrd="0" presId="urn:microsoft.com/office/officeart/2008/layout/BendingPictureCaptionList"/>
    <dgm:cxn modelId="{9513E59C-4067-4674-836D-AB07F2B6D035}" type="presParOf" srcId="{BCD3FAFA-C8FE-4F40-8DED-6A315E44D302}" destId="{AD6D04CC-D452-4186-AC18-93DB2BD9A6F1}" srcOrd="1" destOrd="0" presId="urn:microsoft.com/office/officeart/2008/layout/BendingPictureCaptionList"/>
    <dgm:cxn modelId="{FA4937AB-8899-4842-A1A1-98BE0B7B5B19}" type="presParOf" srcId="{B52017C0-877A-41A5-BA45-A2F3D641129C}" destId="{E916F076-7015-49B7-8615-12B938FF35D5}" srcOrd="9" destOrd="0" presId="urn:microsoft.com/office/officeart/2008/layout/BendingPictureCaptionList"/>
    <dgm:cxn modelId="{F89658C0-FC60-4A79-8344-07406BCA5A0F}" type="presParOf" srcId="{B52017C0-877A-41A5-BA45-A2F3D641129C}" destId="{58A9E823-3BB8-411C-842B-A4896763400C}" srcOrd="10" destOrd="0" presId="urn:microsoft.com/office/officeart/2008/layout/BendingPictureCaptionList"/>
    <dgm:cxn modelId="{BFD9EE7A-886D-452C-BEB0-64D4307BFF1A}" type="presParOf" srcId="{58A9E823-3BB8-411C-842B-A4896763400C}" destId="{76DD8063-6B11-42D2-86ED-FD9321593F7B}" srcOrd="0" destOrd="0" presId="urn:microsoft.com/office/officeart/2008/layout/BendingPictureCaptionList"/>
    <dgm:cxn modelId="{4664F752-52FA-4486-AC38-112BA4BF1E42}" type="presParOf" srcId="{58A9E823-3BB8-411C-842B-A4896763400C}" destId="{FBCC96FB-91DA-4680-A9AA-C17300A7D7DC}" srcOrd="1" destOrd="0" presId="urn:microsoft.com/office/officeart/2008/layout/BendingPictureCaptionList"/>
    <dgm:cxn modelId="{4A383DAF-BAF9-457A-B870-71533E2B65FD}" type="presParOf" srcId="{B52017C0-877A-41A5-BA45-A2F3D641129C}" destId="{871DCEF8-8917-4CDA-89D7-83D83D0E3E75}" srcOrd="11" destOrd="0" presId="urn:microsoft.com/office/officeart/2008/layout/BendingPictureCaptionList"/>
    <dgm:cxn modelId="{10191E91-70B0-4EA7-BBA2-EB66875A5A2A}" type="presParOf" srcId="{B52017C0-877A-41A5-BA45-A2F3D641129C}" destId="{E782286B-FA72-4B9F-9C8C-E1B99EB3BB52}" srcOrd="12" destOrd="0" presId="urn:microsoft.com/office/officeart/2008/layout/BendingPictureCaptionList"/>
    <dgm:cxn modelId="{36A7CDFB-6BC5-409C-8349-FEBEDE502F44}" type="presParOf" srcId="{E782286B-FA72-4B9F-9C8C-E1B99EB3BB52}" destId="{0C2C9691-F730-44C1-9FFE-8B0A024B5CC5}" srcOrd="0" destOrd="0" presId="urn:microsoft.com/office/officeart/2008/layout/BendingPictureCaptionList"/>
    <dgm:cxn modelId="{0D7CF221-694C-4D5D-8B3F-5E7D99ED8993}" type="presParOf" srcId="{E782286B-FA72-4B9F-9C8C-E1B99EB3BB52}" destId="{049EF525-6C58-476D-A5C3-6F5C2DF5D41C}" srcOrd="1" destOrd="0" presId="urn:microsoft.com/office/officeart/2008/layout/BendingPictureCaptionList"/>
    <dgm:cxn modelId="{714B8FD2-E5AA-4144-A637-C9D02A0C6999}" type="presParOf" srcId="{B52017C0-877A-41A5-BA45-A2F3D641129C}" destId="{4F91D09F-B9B0-4493-981C-6EECAB768FFA}" srcOrd="13" destOrd="0" presId="urn:microsoft.com/office/officeart/2008/layout/BendingPictureCaptionList"/>
    <dgm:cxn modelId="{435934FE-E200-4AEF-A9CC-C7688F8C8D4A}" type="presParOf" srcId="{B52017C0-877A-41A5-BA45-A2F3D641129C}" destId="{F64BA939-28D4-4BC9-9A46-2720F7BC870C}" srcOrd="14" destOrd="0" presId="urn:microsoft.com/office/officeart/2008/layout/BendingPictureCaptionList"/>
    <dgm:cxn modelId="{9D4B19B1-8CB6-426A-A74B-B7D959220D6E}" type="presParOf" srcId="{F64BA939-28D4-4BC9-9A46-2720F7BC870C}" destId="{AA53AF5D-C424-444C-9440-26E5408F7621}" srcOrd="0" destOrd="0" presId="urn:microsoft.com/office/officeart/2008/layout/BendingPictureCaptionList"/>
    <dgm:cxn modelId="{F9E61297-F694-45AC-AC79-2E7DEE027D89}" type="presParOf" srcId="{F64BA939-28D4-4BC9-9A46-2720F7BC870C}" destId="{9EB6C2C7-21BC-4AD2-8705-A6775B950F9A}" srcOrd="1" destOrd="0" presId="urn:microsoft.com/office/officeart/2008/layout/BendingPictureCaptionList"/>
    <dgm:cxn modelId="{B143A367-9DB5-48A2-958F-84E3389697E0}" type="presParOf" srcId="{B52017C0-877A-41A5-BA45-A2F3D641129C}" destId="{CD20E6FB-DF95-4E15-A734-76A024548D27}" srcOrd="15" destOrd="0" presId="urn:microsoft.com/office/officeart/2008/layout/BendingPictureCaptionList"/>
    <dgm:cxn modelId="{29E6EC62-159E-49BE-9BAF-34C07728961F}" type="presParOf" srcId="{B52017C0-877A-41A5-BA45-A2F3D641129C}" destId="{DBE21078-36BD-4AB2-B222-9F36CA4A64E2}" srcOrd="16" destOrd="0" presId="urn:microsoft.com/office/officeart/2008/layout/BendingPictureCaptionList"/>
    <dgm:cxn modelId="{D42DEFF7-19C4-4207-8474-1327CB893EFB}" type="presParOf" srcId="{DBE21078-36BD-4AB2-B222-9F36CA4A64E2}" destId="{1382DD4C-B56C-4326-B660-13DA7A19F655}" srcOrd="0" destOrd="0" presId="urn:microsoft.com/office/officeart/2008/layout/BendingPictureCaptionList"/>
    <dgm:cxn modelId="{C02A3B1F-C59C-4BD3-B5FB-A337D6479631}" type="presParOf" srcId="{DBE21078-36BD-4AB2-B222-9F36CA4A64E2}" destId="{67C6C3CF-917F-472C-BB75-4D0769C3C976}" srcOrd="1" destOrd="0" presId="urn:microsoft.com/office/officeart/2008/layout/BendingPictureCaptionList"/>
    <dgm:cxn modelId="{E08F2675-438A-4A42-AB6C-9F4B53FF36D5}" type="presParOf" srcId="{B52017C0-877A-41A5-BA45-A2F3D641129C}" destId="{C4FE4E3C-BD97-4927-8181-35B7008B88FA}" srcOrd="17" destOrd="0" presId="urn:microsoft.com/office/officeart/2008/layout/BendingPictureCaptionList"/>
    <dgm:cxn modelId="{034A4B14-98A8-4251-89D1-40989D3F7D5E}" type="presParOf" srcId="{B52017C0-877A-41A5-BA45-A2F3D641129C}" destId="{452426C0-1A27-46A2-9D29-9CF8AA9AFF49}" srcOrd="18" destOrd="0" presId="urn:microsoft.com/office/officeart/2008/layout/BendingPictureCaptionList"/>
    <dgm:cxn modelId="{FD9023F0-69AB-4BD3-AF8E-373B9D967681}" type="presParOf" srcId="{452426C0-1A27-46A2-9D29-9CF8AA9AFF49}" destId="{AFD4843B-189F-467E-AA2C-39AA702FA54A}" srcOrd="0" destOrd="0" presId="urn:microsoft.com/office/officeart/2008/layout/BendingPictureCaptionList"/>
    <dgm:cxn modelId="{79BE3480-9D87-4159-8DA6-29A000B686B2}" type="presParOf" srcId="{452426C0-1A27-46A2-9D29-9CF8AA9AFF49}" destId="{25944156-E91A-4879-9A3C-0CF2921AACEE}" srcOrd="1" destOrd="0" presId="urn:microsoft.com/office/officeart/2008/layout/BendingPictureCaptionList"/>
    <dgm:cxn modelId="{F3E544F9-EE32-4599-91B3-C530CB99B111}" type="presParOf" srcId="{B52017C0-877A-41A5-BA45-A2F3D641129C}" destId="{B880C8BD-47A0-46BA-8CDE-48600DA0373A}" srcOrd="19" destOrd="0" presId="urn:microsoft.com/office/officeart/2008/layout/BendingPictureCaptionList"/>
    <dgm:cxn modelId="{B41BEE4B-C343-4A32-85D6-2BFD08670904}" type="presParOf" srcId="{B52017C0-877A-41A5-BA45-A2F3D641129C}" destId="{C0260854-75DC-4B07-8963-6B39ACE90FD2}" srcOrd="20" destOrd="0" presId="urn:microsoft.com/office/officeart/2008/layout/BendingPictureCaptionList"/>
    <dgm:cxn modelId="{4388F892-2534-4550-A57B-19499FFE1AB7}" type="presParOf" srcId="{C0260854-75DC-4B07-8963-6B39ACE90FD2}" destId="{4CEA6035-DC60-4DE3-8F72-68CE164E5963}" srcOrd="0" destOrd="0" presId="urn:microsoft.com/office/officeart/2008/layout/BendingPictureCaptionList"/>
    <dgm:cxn modelId="{807D116E-A8E7-4351-9AAE-D5C918DCD37B}" type="presParOf" srcId="{C0260854-75DC-4B07-8963-6B39ACE90FD2}" destId="{87B338DD-F18D-4828-9360-88493138DF3A}" srcOrd="1" destOrd="0" presId="urn:microsoft.com/office/officeart/2008/layout/BendingPictureCaptionList"/>
    <dgm:cxn modelId="{B8D384F7-DAD6-4E0E-85FE-FFE99501F235}" type="presParOf" srcId="{B52017C0-877A-41A5-BA45-A2F3D641129C}" destId="{0C40CEAF-0AB4-47FB-BEE6-0AF46376C229}" srcOrd="21" destOrd="0" presId="urn:microsoft.com/office/officeart/2008/layout/BendingPictureCaptionList"/>
    <dgm:cxn modelId="{9B93CB01-1C79-4C2E-97DE-33EE5C54069A}" type="presParOf" srcId="{B52017C0-877A-41A5-BA45-A2F3D641129C}" destId="{2529590E-EAED-454C-BBEE-E2C4BC285B26}" srcOrd="22" destOrd="0" presId="urn:microsoft.com/office/officeart/2008/layout/BendingPictureCaptionList"/>
    <dgm:cxn modelId="{0E6B495C-719A-4828-8D5C-D28E0F974137}" type="presParOf" srcId="{2529590E-EAED-454C-BBEE-E2C4BC285B26}" destId="{E17FA608-1DC2-4DCA-B309-E703887B7AF4}" srcOrd="0" destOrd="0" presId="urn:microsoft.com/office/officeart/2008/layout/BendingPictureCaptionList"/>
    <dgm:cxn modelId="{D09000CC-B665-4DC2-8BE0-358D32AE13F1}" type="presParOf" srcId="{2529590E-EAED-454C-BBEE-E2C4BC285B26}" destId="{62140DDA-922E-40BC-9590-5357114C7778}" srcOrd="1" destOrd="0" presId="urn:microsoft.com/office/officeart/2008/layout/BendingPictureCaptionList"/>
    <dgm:cxn modelId="{E900D3BC-90A8-42C8-BA9C-F2CE4C80E524}" type="presParOf" srcId="{B52017C0-877A-41A5-BA45-A2F3D641129C}" destId="{98F0D420-95B8-4F81-8353-1853718B6F12}" srcOrd="23" destOrd="0" presId="urn:microsoft.com/office/officeart/2008/layout/BendingPictureCaptionList"/>
    <dgm:cxn modelId="{A504CF23-D934-4945-BDC0-58A878515BF5}" type="presParOf" srcId="{B52017C0-877A-41A5-BA45-A2F3D641129C}" destId="{1D7DFF4F-8B13-440D-BEB3-57436B899342}" srcOrd="24" destOrd="0" presId="urn:microsoft.com/office/officeart/2008/layout/BendingPictureCaptionList"/>
    <dgm:cxn modelId="{3B9221ED-A246-49DA-A002-23364953FCD9}" type="presParOf" srcId="{1D7DFF4F-8B13-440D-BEB3-57436B899342}" destId="{20F5B11D-46AB-485E-8570-B5B1DE9AF8F4}" srcOrd="0" destOrd="0" presId="urn:microsoft.com/office/officeart/2008/layout/BendingPictureCaptionList"/>
    <dgm:cxn modelId="{08090BB0-94A6-4306-AB81-48051247E2DF}" type="presParOf" srcId="{1D7DFF4F-8B13-440D-BEB3-57436B899342}" destId="{776155A5-06DA-47C1-8097-CEE3179B608D}" srcOrd="1" destOrd="0" presId="urn:microsoft.com/office/officeart/2008/layout/BendingPictureCaptionList"/>
    <dgm:cxn modelId="{AD123BF7-97F5-4AA1-A7BB-FD18BD4AC6C6}" type="presParOf" srcId="{B52017C0-877A-41A5-BA45-A2F3D641129C}" destId="{55DB8445-9645-4F73-A92F-683C5BE45EF4}" srcOrd="25" destOrd="0" presId="urn:microsoft.com/office/officeart/2008/layout/BendingPictureCaptionList"/>
    <dgm:cxn modelId="{20A8B253-72E5-4DE2-B998-F5F29E4D4341}" type="presParOf" srcId="{B52017C0-877A-41A5-BA45-A2F3D641129C}" destId="{51B27F90-0AF2-4433-8E93-36BD2595C009}" srcOrd="26" destOrd="0" presId="urn:microsoft.com/office/officeart/2008/layout/BendingPictureCaptionList"/>
    <dgm:cxn modelId="{E6E62F92-661A-4E0F-BD04-07F6D239154C}" type="presParOf" srcId="{51B27F90-0AF2-4433-8E93-36BD2595C009}" destId="{BEE56336-6E43-4D3A-BA40-9411FFE520A2}" srcOrd="0" destOrd="0" presId="urn:microsoft.com/office/officeart/2008/layout/BendingPictureCaptionList"/>
    <dgm:cxn modelId="{BBAC0AC9-CBAA-400A-A71B-3160D1EA9D88}" type="presParOf" srcId="{51B27F90-0AF2-4433-8E93-36BD2595C009}" destId="{9CAD6B47-07B4-48D3-95B6-7C5813862BBB}" srcOrd="1" destOrd="0" presId="urn:microsoft.com/office/officeart/2008/layout/BendingPictureCaptionList"/>
    <dgm:cxn modelId="{111CE3D9-9750-4386-A9F5-5BBA3B541FB1}" type="presParOf" srcId="{B52017C0-877A-41A5-BA45-A2F3D641129C}" destId="{3D5E3E4B-D3E1-42EE-9B74-6B848F039F8F}" srcOrd="27" destOrd="0" presId="urn:microsoft.com/office/officeart/2008/layout/BendingPictureCaptionList"/>
    <dgm:cxn modelId="{D69FD694-AA4C-4825-9C7D-5530961E8D85}" type="presParOf" srcId="{B52017C0-877A-41A5-BA45-A2F3D641129C}" destId="{FC75FAC0-C0EA-422F-86FB-284D47041C1C}" srcOrd="28" destOrd="0" presId="urn:microsoft.com/office/officeart/2008/layout/BendingPictureCaptionList"/>
    <dgm:cxn modelId="{93800CE7-A9FB-4E7B-A219-46D6F409867F}" type="presParOf" srcId="{FC75FAC0-C0EA-422F-86FB-284D47041C1C}" destId="{99F6885F-8DCB-474F-A9D2-F26C1225AC3F}" srcOrd="0" destOrd="0" presId="urn:microsoft.com/office/officeart/2008/layout/BendingPictureCaptionList"/>
    <dgm:cxn modelId="{8D680939-CBE0-4283-ADE1-CB0185303C8D}" type="presParOf" srcId="{FC75FAC0-C0EA-422F-86FB-284D47041C1C}" destId="{7F5EC3D6-797D-473A-B46C-38142857C309}"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List" loCatId="picture" qsTypeId="urn:microsoft.com/office/officeart/2005/8/quickstyle/simple1" qsCatId="simple" csTypeId="urn:microsoft.com/office/officeart/2005/8/colors/accent6_2" csCatId="accent6" phldr="1"/>
      <dgm:spPr/>
      <dgm:t>
        <a:bodyPr/>
        <a:lstStyle/>
        <a:p>
          <a:endParaRPr lang="en-US"/>
        </a:p>
      </dgm:t>
    </dgm:pt>
    <dgm:pt modelId="{E8846A22-258A-4FD5-BBCC-46007FD75037}">
      <dgm:prSet phldrT="[Text]"/>
      <dgm:spPr/>
      <dgm:t>
        <a:bodyPr/>
        <a:lstStyle/>
        <a:p>
          <a:r>
            <a:rPr lang="en-US" dirty="0" smtClean="0"/>
            <a:t>Jeremy Clark</a:t>
          </a:r>
        </a:p>
        <a:p>
          <a:r>
            <a:rPr lang="en-US" dirty="0" smtClean="0"/>
            <a:t>.NET MVP</a:t>
          </a:r>
          <a:endParaRPr lang="en-US" dirty="0"/>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smtClean="0"/>
            <a:t>Joe Reynolds</a:t>
          </a:r>
        </a:p>
        <a:p>
          <a:r>
            <a:rPr lang="en-US" dirty="0" smtClean="0"/>
            <a:t>.NET MVP</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6B49EC59-6C6C-497D-A6D9-1B7DA13FF623}">
      <dgm:prSet phldrT="[Text]"/>
      <dgm:spPr/>
      <dgm:t>
        <a:bodyPr/>
        <a:lstStyle/>
        <a:p>
          <a:r>
            <a:rPr lang="en-US" dirty="0" smtClean="0"/>
            <a:t>Vishal </a:t>
          </a:r>
          <a:r>
            <a:rPr lang="en-US" dirty="0" err="1" smtClean="0"/>
            <a:t>Saxena</a:t>
          </a:r>
          <a:endParaRPr lang="en-US" dirty="0" smtClean="0"/>
        </a:p>
        <a:p>
          <a:r>
            <a:rPr lang="en-US" dirty="0" smtClean="0"/>
            <a:t>Azure MVP</a:t>
          </a:r>
          <a:endParaRPr lang="en-US" dirty="0"/>
        </a:p>
      </dgm:t>
    </dgm:pt>
    <dgm:pt modelId="{2828A098-B5E3-4C5D-B2B5-1D64BE37DB51}" type="parTrans" cxnId="{3BFF1D3E-8A1E-4E14-B593-B8B93F579449}">
      <dgm:prSet/>
      <dgm:spPr/>
      <dgm:t>
        <a:bodyPr/>
        <a:lstStyle/>
        <a:p>
          <a:endParaRPr lang="en-US"/>
        </a:p>
      </dgm:t>
    </dgm:pt>
    <dgm:pt modelId="{E235985B-1546-4686-BF92-0120B2B83CA5}" type="sibTrans" cxnId="{3BFF1D3E-8A1E-4E14-B593-B8B93F579449}">
      <dgm:prSet/>
      <dgm:spPr/>
      <dgm:t>
        <a:bodyPr/>
        <a:lstStyle/>
        <a:p>
          <a:endParaRPr lang="en-US"/>
        </a:p>
      </dgm:t>
    </dgm:pt>
    <dgm:pt modelId="{A758F707-104A-4EAD-9FEC-E82D2F284738}">
      <dgm:prSet phldrT="[Text]"/>
      <dgm:spPr/>
      <dgm:t>
        <a:bodyPr/>
        <a:lstStyle/>
        <a:p>
          <a:r>
            <a:rPr lang="en-US" dirty="0" smtClean="0"/>
            <a:t>John-Daniel Trask</a:t>
          </a:r>
        </a:p>
        <a:p>
          <a:r>
            <a:rPr lang="en-US" dirty="0" smtClean="0"/>
            <a:t>ASP.NET/IIS MVP</a:t>
          </a:r>
          <a:endParaRPr lang="en-US" dirty="0"/>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smtClean="0"/>
            <a:t>Ami Levin</a:t>
          </a:r>
        </a:p>
        <a:p>
          <a:r>
            <a:rPr lang="en-US" dirty="0" smtClean="0"/>
            <a:t>SQL Server MVP</a:t>
          </a:r>
          <a:endParaRPr lang="en-US" dirty="0"/>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2AF3363C-BCDE-4674-99F6-39D4D71235B3}">
      <dgm:prSet phldrT="[Text]"/>
      <dgm:spPr/>
      <dgm:t>
        <a:bodyPr/>
        <a:lstStyle/>
        <a:p>
          <a:r>
            <a:rPr lang="en-US" dirty="0" smtClean="0"/>
            <a:t>Deborah </a:t>
          </a:r>
          <a:r>
            <a:rPr lang="en-US" dirty="0" err="1" smtClean="0"/>
            <a:t>Kurata</a:t>
          </a:r>
          <a:endParaRPr lang="en-US" dirty="0" smtClean="0"/>
        </a:p>
        <a:p>
          <a:r>
            <a:rPr lang="en-US" dirty="0" smtClean="0"/>
            <a:t>.NET MVP</a:t>
          </a:r>
          <a:endParaRPr lang="en-US" dirty="0"/>
        </a:p>
      </dgm:t>
    </dgm:pt>
    <dgm:pt modelId="{2EDD2DB8-7A0F-4CAD-AB54-FE4C11412FE9}" type="parTrans" cxnId="{B6ABFDA0-1E7F-4895-998E-3BA3D1C11FD2}">
      <dgm:prSet/>
      <dgm:spPr/>
      <dgm:t>
        <a:bodyPr/>
        <a:lstStyle/>
        <a:p>
          <a:endParaRPr lang="en-US"/>
        </a:p>
      </dgm:t>
    </dgm:pt>
    <dgm:pt modelId="{6A8ECBE8-34BF-4040-B479-B8A1C8486C3A}" type="sibTrans" cxnId="{B6ABFDA0-1E7F-4895-998E-3BA3D1C11FD2}">
      <dgm:prSet/>
      <dgm:spPr/>
      <dgm:t>
        <a:bodyPr/>
        <a:lstStyle/>
        <a:p>
          <a:endParaRPr lang="en-US"/>
        </a:p>
      </dgm:t>
    </dgm:pt>
    <dgm:pt modelId="{D32A1BF2-19BC-4F86-9595-7EDC80ABD64C}">
      <dgm:prSet phldrT="[Text]"/>
      <dgm:spPr/>
      <dgm:t>
        <a:bodyPr/>
        <a:lstStyle/>
        <a:p>
          <a:r>
            <a:rPr lang="en-US" dirty="0" err="1" smtClean="0"/>
            <a:t>Sumant</a:t>
          </a:r>
          <a:r>
            <a:rPr lang="en-US" dirty="0" smtClean="0"/>
            <a:t> </a:t>
          </a:r>
          <a:r>
            <a:rPr lang="en-US" dirty="0" err="1" smtClean="0"/>
            <a:t>Tambe</a:t>
          </a:r>
          <a:r>
            <a:rPr lang="en-US" dirty="0" smtClean="0"/>
            <a:t/>
          </a:r>
          <a:br>
            <a:rPr lang="en-US" dirty="0" smtClean="0"/>
          </a:br>
          <a:r>
            <a:rPr lang="en-US" dirty="0" smtClean="0"/>
            <a:t>Visual C++ MVP</a:t>
          </a:r>
          <a:endParaRPr lang="en-US" dirty="0"/>
        </a:p>
      </dgm:t>
    </dgm:pt>
    <dgm:pt modelId="{E0DCB350-63BB-4B4B-AB49-5F4606379795}" type="parTrans" cxnId="{C033DCB7-3E2C-4295-B983-A20C927BA381}">
      <dgm:prSet/>
      <dgm:spPr/>
      <dgm:t>
        <a:bodyPr/>
        <a:lstStyle/>
        <a:p>
          <a:endParaRPr lang="en-US"/>
        </a:p>
      </dgm:t>
    </dgm:pt>
    <dgm:pt modelId="{90E45DD3-FDE5-455E-962B-ABECF9289685}" type="sibTrans" cxnId="{C033DCB7-3E2C-4295-B983-A20C927BA381}">
      <dgm:prSet/>
      <dgm:spPr/>
      <dgm:t>
        <a:bodyPr/>
        <a:lstStyle/>
        <a:p>
          <a:endParaRPr lang="en-US"/>
        </a:p>
      </dgm:t>
    </dgm:pt>
    <dgm:pt modelId="{28BE8ED0-986A-4BBC-A89D-596D6D9F413A}">
      <dgm:prSet phldrT="[Text]"/>
      <dgm:spPr/>
      <dgm:t>
        <a:bodyPr/>
        <a:lstStyle/>
        <a:p>
          <a:r>
            <a:rPr lang="en-US" dirty="0" smtClean="0"/>
            <a:t>Ryan Riley</a:t>
          </a:r>
        </a:p>
        <a:p>
          <a:r>
            <a:rPr lang="en-US" dirty="0" smtClean="0"/>
            <a:t>.NET MVP</a:t>
          </a:r>
          <a:endParaRPr lang="en-US" dirty="0"/>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AE711E10-ADD5-440F-9DCD-07ECB41AC78E}">
      <dgm:prSet phldrT="[Text]"/>
      <dgm:spPr/>
      <dgm:t>
        <a:bodyPr/>
        <a:lstStyle/>
        <a:p>
          <a:r>
            <a:rPr lang="en-US" dirty="0" smtClean="0"/>
            <a:t>Craig </a:t>
          </a:r>
          <a:r>
            <a:rPr lang="en-US" dirty="0" err="1" smtClean="0"/>
            <a:t>Berntson</a:t>
          </a:r>
          <a:endParaRPr lang="en-US" dirty="0" smtClean="0"/>
        </a:p>
        <a:p>
          <a:r>
            <a:rPr lang="en-US" dirty="0" smtClean="0"/>
            <a:t>.NET MVP</a:t>
          </a:r>
          <a:endParaRPr lang="en-US" dirty="0"/>
        </a:p>
      </dgm:t>
    </dgm:pt>
    <dgm:pt modelId="{2D46861C-A9B4-42B2-BAE6-C9763F7875B7}" type="parTrans" cxnId="{10A371F6-036C-43EB-BC42-7EEB89E2769E}">
      <dgm:prSet/>
      <dgm:spPr/>
      <dgm:t>
        <a:bodyPr/>
        <a:lstStyle/>
        <a:p>
          <a:endParaRPr lang="en-US"/>
        </a:p>
      </dgm:t>
    </dgm:pt>
    <dgm:pt modelId="{FD77ABFF-4ED3-4E3D-A5BC-2FB15F912AC0}" type="sibTrans" cxnId="{10A371F6-036C-43EB-BC42-7EEB89E2769E}">
      <dgm:prSet/>
      <dgm:spPr/>
      <dgm:t>
        <a:bodyPr/>
        <a:lstStyle/>
        <a:p>
          <a:endParaRPr lang="en-US"/>
        </a:p>
      </dgm:t>
    </dgm:pt>
    <dgm:pt modelId="{B52017C0-877A-41A5-BA45-A2F3D641129C}" type="pres">
      <dgm:prSet presAssocID="{7442ABF4-FE4A-47C1-A503-89DB124FF5B9}" presName="Name0" presStyleCnt="0">
        <dgm:presLayoutVars>
          <dgm:dir/>
          <dgm:resizeHandles val="exact"/>
        </dgm:presLayoutVars>
      </dgm:prSet>
      <dgm:spPr/>
      <dgm:t>
        <a:bodyPr/>
        <a:lstStyle/>
        <a:p>
          <a:endParaRPr lang="en-US"/>
        </a:p>
      </dgm:t>
    </dgm:pt>
    <dgm:pt modelId="{FE5513C5-4A9A-4194-AD48-729A67B890B9}" type="pres">
      <dgm:prSet presAssocID="{A758F707-104A-4EAD-9FEC-E82D2F284738}" presName="composite" presStyleCnt="0"/>
      <dgm:spPr/>
      <dgm:t>
        <a:bodyPr/>
        <a:lstStyle/>
        <a:p>
          <a:endParaRPr lang="en-US"/>
        </a:p>
      </dgm:t>
    </dgm:pt>
    <dgm:pt modelId="{0C362350-5AC3-4AE0-BCDE-163244DE1136}" type="pres">
      <dgm:prSet presAssocID="{A758F707-104A-4EAD-9FEC-E82D2F284738}" presName="rect1" presStyleLbl="bgImgPlace1" presStyleIdx="0" presStyleCnt="9"/>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64" t="551" r="-264" b="-26551"/>
          </a:stretch>
        </a:blipFill>
      </dgm:spPr>
      <dgm:t>
        <a:bodyPr/>
        <a:lstStyle/>
        <a:p>
          <a:endParaRPr lang="en-US"/>
        </a:p>
      </dgm:t>
    </dgm:pt>
    <dgm:pt modelId="{F231230E-7C34-40EF-A5A2-C0EBEC52D51E}" type="pres">
      <dgm:prSet presAssocID="{A758F707-104A-4EAD-9FEC-E82D2F284738}" presName="wedgeRectCallout1" presStyleLbl="node1" presStyleIdx="0" presStyleCnt="9">
        <dgm:presLayoutVars>
          <dgm:bulletEnabled val="1"/>
        </dgm:presLayoutVars>
      </dgm:prSet>
      <dgm:spPr/>
      <dgm:t>
        <a:bodyPr/>
        <a:lstStyle/>
        <a:p>
          <a:endParaRPr lang="en-US"/>
        </a:p>
      </dgm:t>
    </dgm:pt>
    <dgm:pt modelId="{AB90764A-4503-4C21-A20C-DBB23039BAA2}" type="pres">
      <dgm:prSet presAssocID="{04C31F1E-E98F-41DA-8205-A9D094DF5A9A}" presName="sibTrans" presStyleCnt="0"/>
      <dgm:spPr/>
      <dgm:t>
        <a:bodyPr/>
        <a:lstStyle/>
        <a:p>
          <a:endParaRPr lang="en-US"/>
        </a:p>
      </dgm:t>
    </dgm:pt>
    <dgm:pt modelId="{F4F24A9F-FDB6-4D1A-83C6-B401EF9AF396}" type="pres">
      <dgm:prSet presAssocID="{F45BE8C2-4006-4AF3-98CB-7C6434D472AF}" presName="composite" presStyleCnt="0"/>
      <dgm:spPr/>
      <dgm:t>
        <a:bodyPr/>
        <a:lstStyle/>
        <a:p>
          <a:endParaRPr lang="en-US"/>
        </a:p>
      </dgm:t>
    </dgm:pt>
    <dgm:pt modelId="{835D416C-4373-4B66-A8C4-5F7CED4B1C4E}" type="pres">
      <dgm:prSet presAssocID="{F45BE8C2-4006-4AF3-98CB-7C6434D472AF}" presName="rect1" presStyleLbl="bgImgPlace1" presStyleIdx="1" presStyleCnt="9"/>
      <dgm:spPr>
        <a:blipFill>
          <a:blip xmlns:r="http://schemas.openxmlformats.org/officeDocument/2006/relationships" r:embed="rId2">
            <a:extLst>
              <a:ext uri="{28A0092B-C50C-407E-A947-70E740481C1C}">
                <a14:useLocalDpi xmlns:a14="http://schemas.microsoft.com/office/drawing/2010/main" val="0"/>
              </a:ext>
            </a:extLst>
          </a:blip>
          <a:srcRect/>
          <a:stretch>
            <a:fillRect t="-13000" b="-13000"/>
          </a:stretch>
        </a:blipFill>
      </dgm:spPr>
      <dgm:t>
        <a:bodyPr/>
        <a:lstStyle/>
        <a:p>
          <a:endParaRPr lang="en-US"/>
        </a:p>
      </dgm:t>
    </dgm:pt>
    <dgm:pt modelId="{11C31398-BE1B-4CA1-A907-E68AC843C667}" type="pres">
      <dgm:prSet presAssocID="{F45BE8C2-4006-4AF3-98CB-7C6434D472AF}" presName="wedgeRectCallout1" presStyleLbl="node1" presStyleIdx="1" presStyleCnt="9">
        <dgm:presLayoutVars>
          <dgm:bulletEnabled val="1"/>
        </dgm:presLayoutVars>
      </dgm:prSet>
      <dgm:spPr/>
      <dgm:t>
        <a:bodyPr/>
        <a:lstStyle/>
        <a:p>
          <a:endParaRPr lang="en-US"/>
        </a:p>
      </dgm:t>
    </dgm:pt>
    <dgm:pt modelId="{7EF38B67-D485-43FB-891E-D82B07983544}" type="pres">
      <dgm:prSet presAssocID="{BBF2634F-3C15-4107-989A-DFD77C7D190A}" presName="sibTrans" presStyleCnt="0"/>
      <dgm:spPr/>
      <dgm:t>
        <a:bodyPr/>
        <a:lstStyle/>
        <a:p>
          <a:endParaRPr lang="en-US"/>
        </a:p>
      </dgm:t>
    </dgm:pt>
    <dgm:pt modelId="{FAE5AEF9-8971-4BA2-B625-B1736A85029B}" type="pres">
      <dgm:prSet presAssocID="{D32A1BF2-19BC-4F86-9595-7EDC80ABD64C}" presName="composite" presStyleCnt="0"/>
      <dgm:spPr/>
      <dgm:t>
        <a:bodyPr/>
        <a:lstStyle/>
        <a:p>
          <a:endParaRPr lang="en-US"/>
        </a:p>
      </dgm:t>
    </dgm:pt>
    <dgm:pt modelId="{455F7E03-AC6B-41B2-B5A0-6C42888F4E8A}" type="pres">
      <dgm:prSet presAssocID="{D32A1BF2-19BC-4F86-9595-7EDC80ABD64C}" presName="rect1" presStyleLbl="bgImgPlace1" presStyleIdx="2" presStyleCnt="9"/>
      <dgm:spPr>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dgm:spPr>
      <dgm:t>
        <a:bodyPr/>
        <a:lstStyle/>
        <a:p>
          <a:endParaRPr lang="en-US"/>
        </a:p>
      </dgm:t>
    </dgm:pt>
    <dgm:pt modelId="{5ACFA088-B304-4748-8288-051D043BB871}" type="pres">
      <dgm:prSet presAssocID="{D32A1BF2-19BC-4F86-9595-7EDC80ABD64C}" presName="wedgeRectCallout1" presStyleLbl="node1" presStyleIdx="2" presStyleCnt="9">
        <dgm:presLayoutVars>
          <dgm:bulletEnabled val="1"/>
        </dgm:presLayoutVars>
      </dgm:prSet>
      <dgm:spPr/>
      <dgm:t>
        <a:bodyPr/>
        <a:lstStyle/>
        <a:p>
          <a:endParaRPr lang="en-US"/>
        </a:p>
      </dgm:t>
    </dgm:pt>
    <dgm:pt modelId="{9C421DB7-769E-402B-987A-B02568B87836}" type="pres">
      <dgm:prSet presAssocID="{90E45DD3-FDE5-455E-962B-ABECF9289685}" presName="sibTrans" presStyleCnt="0"/>
      <dgm:spPr/>
      <dgm:t>
        <a:bodyPr/>
        <a:lstStyle/>
        <a:p>
          <a:endParaRPr lang="en-US"/>
        </a:p>
      </dgm:t>
    </dgm:pt>
    <dgm:pt modelId="{D1445D0A-2D17-41AC-AE52-E68441CED9B9}" type="pres">
      <dgm:prSet presAssocID="{2AF3363C-BCDE-4674-99F6-39D4D71235B3}" presName="composite" presStyleCnt="0"/>
      <dgm:spPr/>
      <dgm:t>
        <a:bodyPr/>
        <a:lstStyle/>
        <a:p>
          <a:endParaRPr lang="en-US"/>
        </a:p>
      </dgm:t>
    </dgm:pt>
    <dgm:pt modelId="{E62E1715-3FAE-44D8-84CA-74F76B5A8AC0}" type="pres">
      <dgm:prSet presAssocID="{2AF3363C-BCDE-4674-99F6-39D4D71235B3}" presName="rect1" presStyleLbl="bgImgPlace1" presStyleIdx="3" presStyleCnt="9"/>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18308" b="-57692"/>
          </a:stretch>
        </a:blipFill>
      </dgm:spPr>
      <dgm:t>
        <a:bodyPr/>
        <a:lstStyle/>
        <a:p>
          <a:endParaRPr lang="en-US"/>
        </a:p>
      </dgm:t>
    </dgm:pt>
    <dgm:pt modelId="{7A706EDB-1CC9-4EDB-A7B9-D38B73793003}" type="pres">
      <dgm:prSet presAssocID="{2AF3363C-BCDE-4674-99F6-39D4D71235B3}" presName="wedgeRectCallout1" presStyleLbl="node1" presStyleIdx="3" presStyleCnt="9">
        <dgm:presLayoutVars>
          <dgm:bulletEnabled val="1"/>
        </dgm:presLayoutVars>
      </dgm:prSet>
      <dgm:spPr/>
      <dgm:t>
        <a:bodyPr/>
        <a:lstStyle/>
        <a:p>
          <a:endParaRPr lang="en-US"/>
        </a:p>
      </dgm:t>
    </dgm:pt>
    <dgm:pt modelId="{3E8CF840-B4D4-4AC5-8752-5DAE81DE72BD}" type="pres">
      <dgm:prSet presAssocID="{6A8ECBE8-34BF-4040-B479-B8A1C8486C3A}" presName="sibTrans" presStyleCnt="0"/>
      <dgm:spPr/>
      <dgm:t>
        <a:bodyPr/>
        <a:lstStyle/>
        <a:p>
          <a:endParaRPr lang="en-US"/>
        </a:p>
      </dgm:t>
    </dgm:pt>
    <dgm:pt modelId="{BCD3FAFA-C8FE-4F40-8DED-6A315E44D302}" type="pres">
      <dgm:prSet presAssocID="{E8846A22-258A-4FD5-BBCC-46007FD75037}" presName="composite" presStyleCnt="0"/>
      <dgm:spPr/>
      <dgm:t>
        <a:bodyPr/>
        <a:lstStyle/>
        <a:p>
          <a:endParaRPr lang="en-US"/>
        </a:p>
      </dgm:t>
    </dgm:pt>
    <dgm:pt modelId="{89BBFDBC-ECE1-48F3-B563-FCECEF8790B0}" type="pres">
      <dgm:prSet presAssocID="{E8846A22-258A-4FD5-BBCC-46007FD75037}" presName="rect1" presStyleLbl="bgImgPlace1" presStyleIdx="4" presStyleCnt="9"/>
      <dgm:spPr>
        <a:blipFill>
          <a:blip xmlns:r="http://schemas.openxmlformats.org/officeDocument/2006/relationships" r:embed="rId5">
            <a:extLst>
              <a:ext uri="{28A0092B-C50C-407E-A947-70E740481C1C}">
                <a14:useLocalDpi xmlns:a14="http://schemas.microsoft.com/office/drawing/2010/main" val="0"/>
              </a:ext>
            </a:extLst>
          </a:blip>
          <a:srcRect/>
          <a:stretch>
            <a:fillRect t="-13000" b="-13000"/>
          </a:stretch>
        </a:blipFill>
      </dgm:spPr>
      <dgm:t>
        <a:bodyPr/>
        <a:lstStyle/>
        <a:p>
          <a:endParaRPr lang="en-US"/>
        </a:p>
      </dgm:t>
    </dgm:pt>
    <dgm:pt modelId="{AD6D04CC-D452-4186-AC18-93DB2BD9A6F1}" type="pres">
      <dgm:prSet presAssocID="{E8846A22-258A-4FD5-BBCC-46007FD75037}" presName="wedgeRectCallout1" presStyleLbl="node1" presStyleIdx="4" presStyleCnt="9">
        <dgm:presLayoutVars>
          <dgm:bulletEnabled val="1"/>
        </dgm:presLayoutVars>
      </dgm:prSet>
      <dgm:spPr/>
      <dgm:t>
        <a:bodyPr/>
        <a:lstStyle/>
        <a:p>
          <a:endParaRPr lang="en-US"/>
        </a:p>
      </dgm:t>
    </dgm:pt>
    <dgm:pt modelId="{E916F076-7015-49B7-8615-12B938FF35D5}" type="pres">
      <dgm:prSet presAssocID="{CE0F2DEA-23A7-41E7-8663-954B8FE9D512}" presName="sibTrans" presStyleCnt="0"/>
      <dgm:spPr/>
      <dgm:t>
        <a:bodyPr/>
        <a:lstStyle/>
        <a:p>
          <a:endParaRPr lang="en-US"/>
        </a:p>
      </dgm:t>
    </dgm:pt>
    <dgm:pt modelId="{58A9E823-3BB8-411C-842B-A4896763400C}" type="pres">
      <dgm:prSet presAssocID="{7BB06D8B-9843-4974-9BA1-2F79BBFC7663}" presName="composite" presStyleCnt="0"/>
      <dgm:spPr/>
      <dgm:t>
        <a:bodyPr/>
        <a:lstStyle/>
        <a:p>
          <a:endParaRPr lang="en-US"/>
        </a:p>
      </dgm:t>
    </dgm:pt>
    <dgm:pt modelId="{76DD8063-6B11-42D2-86ED-FD9321593F7B}" type="pres">
      <dgm:prSet presAssocID="{7BB06D8B-9843-4974-9BA1-2F79BBFC7663}" presName="rect1" presStyleLbl="bgImgPlace1" presStyleIdx="5" presStyleCnt="9"/>
      <dgm:spPr>
        <a:blipFill>
          <a:blip xmlns:r="http://schemas.openxmlformats.org/officeDocument/2006/relationships" r:embed="rId6">
            <a:extLst>
              <a:ext uri="{28A0092B-C50C-407E-A947-70E740481C1C}">
                <a14:useLocalDpi xmlns:a14="http://schemas.microsoft.com/office/drawing/2010/main" val="0"/>
              </a:ext>
            </a:extLst>
          </a:blip>
          <a:srcRect/>
          <a:stretch>
            <a:fillRect t="-13000" b="-13000"/>
          </a:stretch>
        </a:blipFill>
      </dgm:spPr>
      <dgm:t>
        <a:bodyPr/>
        <a:lstStyle/>
        <a:p>
          <a:endParaRPr lang="en-US"/>
        </a:p>
      </dgm:t>
    </dgm:pt>
    <dgm:pt modelId="{FBCC96FB-91DA-4680-A9AA-C17300A7D7DC}" type="pres">
      <dgm:prSet presAssocID="{7BB06D8B-9843-4974-9BA1-2F79BBFC7663}" presName="wedgeRectCallout1" presStyleLbl="node1" presStyleIdx="5" presStyleCnt="9">
        <dgm:presLayoutVars>
          <dgm:bulletEnabled val="1"/>
        </dgm:presLayoutVars>
      </dgm:prSet>
      <dgm:spPr/>
      <dgm:t>
        <a:bodyPr/>
        <a:lstStyle/>
        <a:p>
          <a:endParaRPr lang="en-US"/>
        </a:p>
      </dgm:t>
    </dgm:pt>
    <dgm:pt modelId="{871DCEF8-8917-4CDA-89D7-83D83D0E3E75}" type="pres">
      <dgm:prSet presAssocID="{319F362F-FBF7-4583-BA7F-4CB5D2C6D972}" presName="sibTrans" presStyleCnt="0"/>
      <dgm:spPr/>
      <dgm:t>
        <a:bodyPr/>
        <a:lstStyle/>
        <a:p>
          <a:endParaRPr lang="en-US"/>
        </a:p>
      </dgm:t>
    </dgm:pt>
    <dgm:pt modelId="{E782286B-FA72-4B9F-9C8C-E1B99EB3BB52}" type="pres">
      <dgm:prSet presAssocID="{28BE8ED0-986A-4BBC-A89D-596D6D9F413A}" presName="composite" presStyleCnt="0"/>
      <dgm:spPr/>
      <dgm:t>
        <a:bodyPr/>
        <a:lstStyle/>
        <a:p>
          <a:endParaRPr lang="en-US"/>
        </a:p>
      </dgm:t>
    </dgm:pt>
    <dgm:pt modelId="{0C2C9691-F730-44C1-9FFE-8B0A024B5CC5}" type="pres">
      <dgm:prSet presAssocID="{28BE8ED0-986A-4BBC-A89D-596D6D9F413A}" presName="rect1" presStyleLbl="bgImgPlace1" presStyleIdx="6" presStyleCnt="9"/>
      <dgm:spPr>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dgm:spPr>
      <dgm:t>
        <a:bodyPr/>
        <a:lstStyle/>
        <a:p>
          <a:endParaRPr lang="en-US"/>
        </a:p>
      </dgm:t>
    </dgm:pt>
    <dgm:pt modelId="{049EF525-6C58-476D-A5C3-6F5C2DF5D41C}" type="pres">
      <dgm:prSet presAssocID="{28BE8ED0-986A-4BBC-A89D-596D6D9F413A}" presName="wedgeRectCallout1" presStyleLbl="node1" presStyleIdx="6" presStyleCnt="9">
        <dgm:presLayoutVars>
          <dgm:bulletEnabled val="1"/>
        </dgm:presLayoutVars>
      </dgm:prSet>
      <dgm:spPr/>
      <dgm:t>
        <a:bodyPr/>
        <a:lstStyle/>
        <a:p>
          <a:endParaRPr lang="en-US"/>
        </a:p>
      </dgm:t>
    </dgm:pt>
    <dgm:pt modelId="{4F91D09F-B9B0-4493-981C-6EECAB768FFA}" type="pres">
      <dgm:prSet presAssocID="{16493DFE-1ABA-44DE-83FA-E20C6CD43368}" presName="sibTrans" presStyleCnt="0"/>
      <dgm:spPr/>
      <dgm:t>
        <a:bodyPr/>
        <a:lstStyle/>
        <a:p>
          <a:endParaRPr lang="en-US"/>
        </a:p>
      </dgm:t>
    </dgm:pt>
    <dgm:pt modelId="{6D940C6A-AF94-438A-BF5D-7B193B2CC515}" type="pres">
      <dgm:prSet presAssocID="{6B49EC59-6C6C-497D-A6D9-1B7DA13FF623}" presName="composite" presStyleCnt="0"/>
      <dgm:spPr/>
      <dgm:t>
        <a:bodyPr/>
        <a:lstStyle/>
        <a:p>
          <a:endParaRPr lang="en-US"/>
        </a:p>
      </dgm:t>
    </dgm:pt>
    <dgm:pt modelId="{26F36462-B745-4225-843D-9C83C5A5A9F6}" type="pres">
      <dgm:prSet presAssocID="{6B49EC59-6C6C-497D-A6D9-1B7DA13FF623}" presName="rect1" presStyleLbl="bgImgPlace1" presStyleIdx="7" presStyleCnt="9"/>
      <dgm:spPr>
        <a:blipFill>
          <a:blip xmlns:r="http://schemas.openxmlformats.org/officeDocument/2006/relationships" r:embed="rId8">
            <a:extLst>
              <a:ext uri="{28A0092B-C50C-407E-A947-70E740481C1C}">
                <a14:useLocalDpi xmlns:a14="http://schemas.microsoft.com/office/drawing/2010/main" val="0"/>
              </a:ext>
            </a:extLst>
          </a:blip>
          <a:srcRect/>
          <a:stretch>
            <a:fillRect t="-13000" b="-13000"/>
          </a:stretch>
        </a:blipFill>
      </dgm:spPr>
      <dgm:t>
        <a:bodyPr/>
        <a:lstStyle/>
        <a:p>
          <a:endParaRPr lang="en-US"/>
        </a:p>
      </dgm:t>
    </dgm:pt>
    <dgm:pt modelId="{3A2A8F88-9BBF-44CF-A937-0F6D9A5C05CB}" type="pres">
      <dgm:prSet presAssocID="{6B49EC59-6C6C-497D-A6D9-1B7DA13FF623}" presName="wedgeRectCallout1" presStyleLbl="node1" presStyleIdx="7" presStyleCnt="9">
        <dgm:presLayoutVars>
          <dgm:bulletEnabled val="1"/>
        </dgm:presLayoutVars>
      </dgm:prSet>
      <dgm:spPr/>
      <dgm:t>
        <a:bodyPr/>
        <a:lstStyle/>
        <a:p>
          <a:endParaRPr lang="en-US"/>
        </a:p>
      </dgm:t>
    </dgm:pt>
    <dgm:pt modelId="{6D38669D-A2E1-4535-B77B-EC6B3493BFCD}" type="pres">
      <dgm:prSet presAssocID="{E235985B-1546-4686-BF92-0120B2B83CA5}" presName="sibTrans" presStyleCnt="0"/>
      <dgm:spPr/>
      <dgm:t>
        <a:bodyPr/>
        <a:lstStyle/>
        <a:p>
          <a:endParaRPr lang="en-US"/>
        </a:p>
      </dgm:t>
    </dgm:pt>
    <dgm:pt modelId="{6AB046FA-9520-4C9A-80EA-F766B60612BA}" type="pres">
      <dgm:prSet presAssocID="{AE711E10-ADD5-440F-9DCD-07ECB41AC78E}" presName="composite" presStyleCnt="0"/>
      <dgm:spPr/>
      <dgm:t>
        <a:bodyPr/>
        <a:lstStyle/>
        <a:p>
          <a:endParaRPr lang="en-US"/>
        </a:p>
      </dgm:t>
    </dgm:pt>
    <dgm:pt modelId="{35123D7E-33BE-4009-931A-328FE6C47E2A}" type="pres">
      <dgm:prSet presAssocID="{AE711E10-ADD5-440F-9DCD-07ECB41AC78E}" presName="rect1" presStyleLbl="bgImgPlace1" presStyleIdx="8" presStyleCnt="9"/>
      <dgm:spPr>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297" t="-29711" r="297" b="-48289"/>
          </a:stretch>
        </a:blipFill>
      </dgm:spPr>
      <dgm:t>
        <a:bodyPr/>
        <a:lstStyle/>
        <a:p>
          <a:endParaRPr lang="en-US"/>
        </a:p>
      </dgm:t>
    </dgm:pt>
    <dgm:pt modelId="{D55F825D-E9FA-4FA1-AA7D-07969F5DB74B}" type="pres">
      <dgm:prSet presAssocID="{AE711E10-ADD5-440F-9DCD-07ECB41AC78E}" presName="wedgeRectCallout1" presStyleLbl="node1" presStyleIdx="8" presStyleCnt="9">
        <dgm:presLayoutVars>
          <dgm:bulletEnabled val="1"/>
        </dgm:presLayoutVars>
      </dgm:prSet>
      <dgm:spPr/>
      <dgm:t>
        <a:bodyPr/>
        <a:lstStyle/>
        <a:p>
          <a:endParaRPr lang="en-US"/>
        </a:p>
      </dgm:t>
    </dgm:pt>
  </dgm:ptLst>
  <dgm:cxnLst>
    <dgm:cxn modelId="{D3FE22F2-96AC-4019-9BA5-35B31201E24E}" type="presOf" srcId="{F45BE8C2-4006-4AF3-98CB-7C6434D472AF}" destId="{11C31398-BE1B-4CA1-A907-E68AC843C667}" srcOrd="0" destOrd="0" presId="urn:microsoft.com/office/officeart/2008/layout/BendingPictureCaptionList"/>
    <dgm:cxn modelId="{DB276E8B-5CB9-4AF1-9397-DDADFA863E67}" type="presOf" srcId="{A758F707-104A-4EAD-9FEC-E82D2F284738}" destId="{F231230E-7C34-40EF-A5A2-C0EBEC52D51E}" srcOrd="0" destOrd="0" presId="urn:microsoft.com/office/officeart/2008/layout/BendingPictureCaptionList"/>
    <dgm:cxn modelId="{2A8997BB-1D2B-4BBC-BDB2-C422B2EA6AAC}" type="presOf" srcId="{D32A1BF2-19BC-4F86-9595-7EDC80ABD64C}" destId="{5ACFA088-B304-4748-8288-051D043BB871}" srcOrd="0" destOrd="0" presId="urn:microsoft.com/office/officeart/2008/layout/BendingPictureCaptionList"/>
    <dgm:cxn modelId="{D4B833A9-BC33-48FF-A6DE-70A99927F937}" srcId="{7442ABF4-FE4A-47C1-A503-89DB124FF5B9}" destId="{E8846A22-258A-4FD5-BBCC-46007FD75037}" srcOrd="4" destOrd="0" parTransId="{B093A3BF-9224-4252-89AE-B6622BE68506}" sibTransId="{CE0F2DEA-23A7-41E7-8663-954B8FE9D512}"/>
    <dgm:cxn modelId="{4AFD3D99-7268-4C26-9E00-1632BAC3CBBF}" srcId="{7442ABF4-FE4A-47C1-A503-89DB124FF5B9}" destId="{A758F707-104A-4EAD-9FEC-E82D2F284738}" srcOrd="0" destOrd="0" parTransId="{D3D04D6D-6694-48C8-948E-C8DD9944B3F5}" sibTransId="{04C31F1E-E98F-41DA-8205-A9D094DF5A9A}"/>
    <dgm:cxn modelId="{03D3B706-7336-46AD-A7BA-1564FDF93B25}" srcId="{7442ABF4-FE4A-47C1-A503-89DB124FF5B9}" destId="{28BE8ED0-986A-4BBC-A89D-596D6D9F413A}" srcOrd="6" destOrd="0" parTransId="{96763FC8-C3B5-41FB-BAC1-BBBF33CA05CA}" sibTransId="{16493DFE-1ABA-44DE-83FA-E20C6CD43368}"/>
    <dgm:cxn modelId="{B6ABFDA0-1E7F-4895-998E-3BA3D1C11FD2}" srcId="{7442ABF4-FE4A-47C1-A503-89DB124FF5B9}" destId="{2AF3363C-BCDE-4674-99F6-39D4D71235B3}" srcOrd="3" destOrd="0" parTransId="{2EDD2DB8-7A0F-4CAD-AB54-FE4C11412FE9}" sibTransId="{6A8ECBE8-34BF-4040-B479-B8A1C8486C3A}"/>
    <dgm:cxn modelId="{3BFF1D3E-8A1E-4E14-B593-B8B93F579449}" srcId="{7442ABF4-FE4A-47C1-A503-89DB124FF5B9}" destId="{6B49EC59-6C6C-497D-A6D9-1B7DA13FF623}" srcOrd="7" destOrd="0" parTransId="{2828A098-B5E3-4C5D-B2B5-1D64BE37DB51}" sibTransId="{E235985B-1546-4686-BF92-0120B2B83CA5}"/>
    <dgm:cxn modelId="{71BA34CB-C60B-4469-B24F-7A365584C242}" type="presOf" srcId="{7BB06D8B-9843-4974-9BA1-2F79BBFC7663}" destId="{FBCC96FB-91DA-4680-A9AA-C17300A7D7DC}" srcOrd="0" destOrd="0" presId="urn:microsoft.com/office/officeart/2008/layout/BendingPictureCaptionList"/>
    <dgm:cxn modelId="{472F21FF-A7A0-40AF-903F-D7B462098BC2}" type="presOf" srcId="{AE711E10-ADD5-440F-9DCD-07ECB41AC78E}" destId="{D55F825D-E9FA-4FA1-AA7D-07969F5DB74B}" srcOrd="0" destOrd="0" presId="urn:microsoft.com/office/officeart/2008/layout/BendingPictureCaptionList"/>
    <dgm:cxn modelId="{EB50A2E2-BF9F-484A-81CA-B03CF51B6D79}" srcId="{7442ABF4-FE4A-47C1-A503-89DB124FF5B9}" destId="{F45BE8C2-4006-4AF3-98CB-7C6434D472AF}" srcOrd="1" destOrd="0" parTransId="{5A3037E6-62E5-41A7-9586-FE693D4F7269}" sibTransId="{BBF2634F-3C15-4107-989A-DFD77C7D190A}"/>
    <dgm:cxn modelId="{EB8DC640-CF7B-418A-BD1C-EA986865A25A}" type="presOf" srcId="{6B49EC59-6C6C-497D-A6D9-1B7DA13FF623}" destId="{3A2A8F88-9BBF-44CF-A937-0F6D9A5C05CB}" srcOrd="0" destOrd="0" presId="urn:microsoft.com/office/officeart/2008/layout/BendingPictureCaptionList"/>
    <dgm:cxn modelId="{C033DCB7-3E2C-4295-B983-A20C927BA381}" srcId="{7442ABF4-FE4A-47C1-A503-89DB124FF5B9}" destId="{D32A1BF2-19BC-4F86-9595-7EDC80ABD64C}" srcOrd="2" destOrd="0" parTransId="{E0DCB350-63BB-4B4B-AB49-5F4606379795}" sibTransId="{90E45DD3-FDE5-455E-962B-ABECF9289685}"/>
    <dgm:cxn modelId="{070F0D71-8FE2-4D2C-B5E5-82699F285231}" type="presOf" srcId="{28BE8ED0-986A-4BBC-A89D-596D6D9F413A}" destId="{049EF525-6C58-476D-A5C3-6F5C2DF5D41C}" srcOrd="0" destOrd="0" presId="urn:microsoft.com/office/officeart/2008/layout/BendingPictureCaptionList"/>
    <dgm:cxn modelId="{C0E77A1A-BEFF-4996-9165-E386050B6289}" type="presOf" srcId="{7442ABF4-FE4A-47C1-A503-89DB124FF5B9}" destId="{B52017C0-877A-41A5-BA45-A2F3D641129C}" srcOrd="0" destOrd="0" presId="urn:microsoft.com/office/officeart/2008/layout/BendingPictureCaptionList"/>
    <dgm:cxn modelId="{10A371F6-036C-43EB-BC42-7EEB89E2769E}" srcId="{7442ABF4-FE4A-47C1-A503-89DB124FF5B9}" destId="{AE711E10-ADD5-440F-9DCD-07ECB41AC78E}" srcOrd="8" destOrd="0" parTransId="{2D46861C-A9B4-42B2-BAE6-C9763F7875B7}" sibTransId="{FD77ABFF-4ED3-4E3D-A5BC-2FB15F912AC0}"/>
    <dgm:cxn modelId="{3A2270E4-341D-446B-B615-7FA35CDF4DD2}" type="presOf" srcId="{2AF3363C-BCDE-4674-99F6-39D4D71235B3}" destId="{7A706EDB-1CC9-4EDB-A7B9-D38B73793003}" srcOrd="0" destOrd="0" presId="urn:microsoft.com/office/officeart/2008/layout/BendingPictureCaptionList"/>
    <dgm:cxn modelId="{263438C1-71C1-43B9-83C0-A854611BCC82}" type="presOf" srcId="{E8846A22-258A-4FD5-BBCC-46007FD75037}" destId="{AD6D04CC-D452-4186-AC18-93DB2BD9A6F1}" srcOrd="0" destOrd="0" presId="urn:microsoft.com/office/officeart/2008/layout/BendingPictureCaptionList"/>
    <dgm:cxn modelId="{CC43580D-D36F-4DF5-BB69-3E2AC92AA034}" srcId="{7442ABF4-FE4A-47C1-A503-89DB124FF5B9}" destId="{7BB06D8B-9843-4974-9BA1-2F79BBFC7663}" srcOrd="5" destOrd="0" parTransId="{8A304119-FAC9-4C2B-9CDA-0D21A00F85DD}" sibTransId="{319F362F-FBF7-4583-BA7F-4CB5D2C6D972}"/>
    <dgm:cxn modelId="{A28DA34E-1419-45FD-839A-785C1B36D987}" type="presParOf" srcId="{B52017C0-877A-41A5-BA45-A2F3D641129C}" destId="{FE5513C5-4A9A-4194-AD48-729A67B890B9}" srcOrd="0" destOrd="0" presId="urn:microsoft.com/office/officeart/2008/layout/BendingPictureCaptionList"/>
    <dgm:cxn modelId="{6340B8D8-8B99-41FD-B847-3EC364E50D56}" type="presParOf" srcId="{FE5513C5-4A9A-4194-AD48-729A67B890B9}" destId="{0C362350-5AC3-4AE0-BCDE-163244DE1136}" srcOrd="0" destOrd="0" presId="urn:microsoft.com/office/officeart/2008/layout/BendingPictureCaptionList"/>
    <dgm:cxn modelId="{C6C0C95E-1F8B-45C5-A440-9DACFC9F0FA5}" type="presParOf" srcId="{FE5513C5-4A9A-4194-AD48-729A67B890B9}" destId="{F231230E-7C34-40EF-A5A2-C0EBEC52D51E}" srcOrd="1" destOrd="0" presId="urn:microsoft.com/office/officeart/2008/layout/BendingPictureCaptionList"/>
    <dgm:cxn modelId="{4248B2FD-87C2-407D-BF61-732B04260B7C}" type="presParOf" srcId="{B52017C0-877A-41A5-BA45-A2F3D641129C}" destId="{AB90764A-4503-4C21-A20C-DBB23039BAA2}" srcOrd="1" destOrd="0" presId="urn:microsoft.com/office/officeart/2008/layout/BendingPictureCaptionList"/>
    <dgm:cxn modelId="{124E6210-1DDD-4AFB-BE50-87A2227C70A0}" type="presParOf" srcId="{B52017C0-877A-41A5-BA45-A2F3D641129C}" destId="{F4F24A9F-FDB6-4D1A-83C6-B401EF9AF396}" srcOrd="2" destOrd="0" presId="urn:microsoft.com/office/officeart/2008/layout/BendingPictureCaptionList"/>
    <dgm:cxn modelId="{3F043421-400C-4DB9-AA12-C93A97343A54}" type="presParOf" srcId="{F4F24A9F-FDB6-4D1A-83C6-B401EF9AF396}" destId="{835D416C-4373-4B66-A8C4-5F7CED4B1C4E}" srcOrd="0" destOrd="0" presId="urn:microsoft.com/office/officeart/2008/layout/BendingPictureCaptionList"/>
    <dgm:cxn modelId="{48D73439-BCD6-424D-80DF-90A1CF53EB10}" type="presParOf" srcId="{F4F24A9F-FDB6-4D1A-83C6-B401EF9AF396}" destId="{11C31398-BE1B-4CA1-A907-E68AC843C667}" srcOrd="1" destOrd="0" presId="urn:microsoft.com/office/officeart/2008/layout/BendingPictureCaptionList"/>
    <dgm:cxn modelId="{1C33AF74-A811-4E0E-9C65-A7499698ECDE}" type="presParOf" srcId="{B52017C0-877A-41A5-BA45-A2F3D641129C}" destId="{7EF38B67-D485-43FB-891E-D82B07983544}" srcOrd="3" destOrd="0" presId="urn:microsoft.com/office/officeart/2008/layout/BendingPictureCaptionList"/>
    <dgm:cxn modelId="{52E4A1A8-8AE0-4681-B5C4-5054C6CA7197}" type="presParOf" srcId="{B52017C0-877A-41A5-BA45-A2F3D641129C}" destId="{FAE5AEF9-8971-4BA2-B625-B1736A85029B}" srcOrd="4" destOrd="0" presId="urn:microsoft.com/office/officeart/2008/layout/BendingPictureCaptionList"/>
    <dgm:cxn modelId="{93FE86C7-9BE1-4897-BDEC-3E1939F84FB9}" type="presParOf" srcId="{FAE5AEF9-8971-4BA2-B625-B1736A85029B}" destId="{455F7E03-AC6B-41B2-B5A0-6C42888F4E8A}" srcOrd="0" destOrd="0" presId="urn:microsoft.com/office/officeart/2008/layout/BendingPictureCaptionList"/>
    <dgm:cxn modelId="{5DE818EF-D143-458C-A887-92D893480BF8}" type="presParOf" srcId="{FAE5AEF9-8971-4BA2-B625-B1736A85029B}" destId="{5ACFA088-B304-4748-8288-051D043BB871}" srcOrd="1" destOrd="0" presId="urn:microsoft.com/office/officeart/2008/layout/BendingPictureCaptionList"/>
    <dgm:cxn modelId="{9B5888B1-5C18-4DF0-BD81-779D20D7922D}" type="presParOf" srcId="{B52017C0-877A-41A5-BA45-A2F3D641129C}" destId="{9C421DB7-769E-402B-987A-B02568B87836}" srcOrd="5" destOrd="0" presId="urn:microsoft.com/office/officeart/2008/layout/BendingPictureCaptionList"/>
    <dgm:cxn modelId="{64EB7C16-FD84-4971-B2C7-04F86E596BEC}" type="presParOf" srcId="{B52017C0-877A-41A5-BA45-A2F3D641129C}" destId="{D1445D0A-2D17-41AC-AE52-E68441CED9B9}" srcOrd="6" destOrd="0" presId="urn:microsoft.com/office/officeart/2008/layout/BendingPictureCaptionList"/>
    <dgm:cxn modelId="{95CAFC67-6968-4621-A3D2-7BD19D6E551B}" type="presParOf" srcId="{D1445D0A-2D17-41AC-AE52-E68441CED9B9}" destId="{E62E1715-3FAE-44D8-84CA-74F76B5A8AC0}" srcOrd="0" destOrd="0" presId="urn:microsoft.com/office/officeart/2008/layout/BendingPictureCaptionList"/>
    <dgm:cxn modelId="{5C178692-929D-4D6F-BE71-DF7906B44E42}" type="presParOf" srcId="{D1445D0A-2D17-41AC-AE52-E68441CED9B9}" destId="{7A706EDB-1CC9-4EDB-A7B9-D38B73793003}" srcOrd="1" destOrd="0" presId="urn:microsoft.com/office/officeart/2008/layout/BendingPictureCaptionList"/>
    <dgm:cxn modelId="{83A066EB-6606-4DAA-9DD2-AA2E999D452F}" type="presParOf" srcId="{B52017C0-877A-41A5-BA45-A2F3D641129C}" destId="{3E8CF840-B4D4-4AC5-8752-5DAE81DE72BD}" srcOrd="7" destOrd="0" presId="urn:microsoft.com/office/officeart/2008/layout/BendingPictureCaptionList"/>
    <dgm:cxn modelId="{3F637799-0036-4032-A3F7-8AD57559CFF6}" type="presParOf" srcId="{B52017C0-877A-41A5-BA45-A2F3D641129C}" destId="{BCD3FAFA-C8FE-4F40-8DED-6A315E44D302}" srcOrd="8" destOrd="0" presId="urn:microsoft.com/office/officeart/2008/layout/BendingPictureCaptionList"/>
    <dgm:cxn modelId="{B3E02CEC-01ED-479F-BC80-FAD303A69CAE}" type="presParOf" srcId="{BCD3FAFA-C8FE-4F40-8DED-6A315E44D302}" destId="{89BBFDBC-ECE1-48F3-B563-FCECEF8790B0}" srcOrd="0" destOrd="0" presId="urn:microsoft.com/office/officeart/2008/layout/BendingPictureCaptionList"/>
    <dgm:cxn modelId="{6B9B6240-5955-4807-84F7-961DB8F26D48}" type="presParOf" srcId="{BCD3FAFA-C8FE-4F40-8DED-6A315E44D302}" destId="{AD6D04CC-D452-4186-AC18-93DB2BD9A6F1}" srcOrd="1" destOrd="0" presId="urn:microsoft.com/office/officeart/2008/layout/BendingPictureCaptionList"/>
    <dgm:cxn modelId="{F8F0BBD6-7C64-46A8-990C-DF49C1612DB2}" type="presParOf" srcId="{B52017C0-877A-41A5-BA45-A2F3D641129C}" destId="{E916F076-7015-49B7-8615-12B938FF35D5}" srcOrd="9" destOrd="0" presId="urn:microsoft.com/office/officeart/2008/layout/BendingPictureCaptionList"/>
    <dgm:cxn modelId="{B91D0474-204A-4EB3-9177-7186B12334D4}" type="presParOf" srcId="{B52017C0-877A-41A5-BA45-A2F3D641129C}" destId="{58A9E823-3BB8-411C-842B-A4896763400C}" srcOrd="10" destOrd="0" presId="urn:microsoft.com/office/officeart/2008/layout/BendingPictureCaptionList"/>
    <dgm:cxn modelId="{D83C2635-54CE-411B-B7AA-B85F937ED695}" type="presParOf" srcId="{58A9E823-3BB8-411C-842B-A4896763400C}" destId="{76DD8063-6B11-42D2-86ED-FD9321593F7B}" srcOrd="0" destOrd="0" presId="urn:microsoft.com/office/officeart/2008/layout/BendingPictureCaptionList"/>
    <dgm:cxn modelId="{48CE8A28-0362-4EDC-AE9C-8AB5F385B202}" type="presParOf" srcId="{58A9E823-3BB8-411C-842B-A4896763400C}" destId="{FBCC96FB-91DA-4680-A9AA-C17300A7D7DC}" srcOrd="1" destOrd="0" presId="urn:microsoft.com/office/officeart/2008/layout/BendingPictureCaptionList"/>
    <dgm:cxn modelId="{057B16EF-5BFD-44B1-B93A-7B69C6001E88}" type="presParOf" srcId="{B52017C0-877A-41A5-BA45-A2F3D641129C}" destId="{871DCEF8-8917-4CDA-89D7-83D83D0E3E75}" srcOrd="11" destOrd="0" presId="urn:microsoft.com/office/officeart/2008/layout/BendingPictureCaptionList"/>
    <dgm:cxn modelId="{2B33B894-9D83-46A5-8C43-09012B1F40F2}" type="presParOf" srcId="{B52017C0-877A-41A5-BA45-A2F3D641129C}" destId="{E782286B-FA72-4B9F-9C8C-E1B99EB3BB52}" srcOrd="12" destOrd="0" presId="urn:microsoft.com/office/officeart/2008/layout/BendingPictureCaptionList"/>
    <dgm:cxn modelId="{EC1CF0EB-DA2D-49E4-8186-C34B2DE4073F}" type="presParOf" srcId="{E782286B-FA72-4B9F-9C8C-E1B99EB3BB52}" destId="{0C2C9691-F730-44C1-9FFE-8B0A024B5CC5}" srcOrd="0" destOrd="0" presId="urn:microsoft.com/office/officeart/2008/layout/BendingPictureCaptionList"/>
    <dgm:cxn modelId="{77DC3EB2-0691-4BF6-82C1-B6E0D59C51B0}" type="presParOf" srcId="{E782286B-FA72-4B9F-9C8C-E1B99EB3BB52}" destId="{049EF525-6C58-476D-A5C3-6F5C2DF5D41C}" srcOrd="1" destOrd="0" presId="urn:microsoft.com/office/officeart/2008/layout/BendingPictureCaptionList"/>
    <dgm:cxn modelId="{380E178C-E705-4F1A-9346-E90D51734034}" type="presParOf" srcId="{B52017C0-877A-41A5-BA45-A2F3D641129C}" destId="{4F91D09F-B9B0-4493-981C-6EECAB768FFA}" srcOrd="13" destOrd="0" presId="urn:microsoft.com/office/officeart/2008/layout/BendingPictureCaptionList"/>
    <dgm:cxn modelId="{0FABDB77-773A-4D90-99B0-89F59A142D12}" type="presParOf" srcId="{B52017C0-877A-41A5-BA45-A2F3D641129C}" destId="{6D940C6A-AF94-438A-BF5D-7B193B2CC515}" srcOrd="14" destOrd="0" presId="urn:microsoft.com/office/officeart/2008/layout/BendingPictureCaptionList"/>
    <dgm:cxn modelId="{D1B991D4-3670-4058-A0AD-940985DFD1BE}" type="presParOf" srcId="{6D940C6A-AF94-438A-BF5D-7B193B2CC515}" destId="{26F36462-B745-4225-843D-9C83C5A5A9F6}" srcOrd="0" destOrd="0" presId="urn:microsoft.com/office/officeart/2008/layout/BendingPictureCaptionList"/>
    <dgm:cxn modelId="{229AEF10-CDC6-492F-B3A3-884F33DCD08F}" type="presParOf" srcId="{6D940C6A-AF94-438A-BF5D-7B193B2CC515}" destId="{3A2A8F88-9BBF-44CF-A937-0F6D9A5C05CB}" srcOrd="1" destOrd="0" presId="urn:microsoft.com/office/officeart/2008/layout/BendingPictureCaptionList"/>
    <dgm:cxn modelId="{EE3C1CB9-E83F-4497-851B-5C676C61621E}" type="presParOf" srcId="{B52017C0-877A-41A5-BA45-A2F3D641129C}" destId="{6D38669D-A2E1-4535-B77B-EC6B3493BFCD}" srcOrd="15" destOrd="0" presId="urn:microsoft.com/office/officeart/2008/layout/BendingPictureCaptionList"/>
    <dgm:cxn modelId="{82B4508D-06B8-496D-8CC8-74B7FC0B8625}" type="presParOf" srcId="{B52017C0-877A-41A5-BA45-A2F3D641129C}" destId="{6AB046FA-9520-4C9A-80EA-F766B60612BA}" srcOrd="16" destOrd="0" presId="urn:microsoft.com/office/officeart/2008/layout/BendingPictureCaptionList"/>
    <dgm:cxn modelId="{2E7DA484-FEB2-456E-9A71-92181B701344}" type="presParOf" srcId="{6AB046FA-9520-4C9A-80EA-F766B60612BA}" destId="{35123D7E-33BE-4009-931A-328FE6C47E2A}" srcOrd="0" destOrd="0" presId="urn:microsoft.com/office/officeart/2008/layout/BendingPictureCaptionList"/>
    <dgm:cxn modelId="{9774CEBA-A37F-4544-BBB5-4C37AFB86388}" type="presParOf" srcId="{6AB046FA-9520-4C9A-80EA-F766B60612BA}" destId="{D55F825D-E9FA-4FA1-AA7D-07969F5DB74B}"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72055E-4807-47F9-8FF5-4B7163FB5DF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BEFA3C95-A1CF-4F32-A56D-5D3C05182563}">
      <dgm:prSet phldrT="[Text]" custT="1"/>
      <dgm:spPr/>
      <dgm:t>
        <a:bodyPr/>
        <a:lstStyle/>
        <a:p>
          <a:r>
            <a:rPr lang="en-US" sz="2500" i="1" dirty="0" smtClean="0"/>
            <a:t>Microsoft Azure Essentials – Fundamentals of Azure</a:t>
          </a:r>
          <a:r>
            <a:rPr lang="en-US" sz="2500" dirty="0" smtClean="0"/>
            <a:t> book giveaway for survey completion while supplies last</a:t>
          </a:r>
          <a:endParaRPr lang="en-US" sz="2500" dirty="0"/>
        </a:p>
      </dgm:t>
    </dgm:pt>
    <dgm:pt modelId="{4AC45247-E778-404D-89BD-4770C784CEA3}" type="parTrans" cxnId="{3D62BBBD-0E01-4BA9-B117-B74E555EB807}">
      <dgm:prSet/>
      <dgm:spPr/>
      <dgm:t>
        <a:bodyPr/>
        <a:lstStyle/>
        <a:p>
          <a:endParaRPr lang="en-US"/>
        </a:p>
      </dgm:t>
    </dgm:pt>
    <dgm:pt modelId="{E33F9F3D-EBBF-4A55-ACD0-4F9E577566B3}" type="sibTrans" cxnId="{3D62BBBD-0E01-4BA9-B117-B74E555EB807}">
      <dgm:prSet/>
      <dgm:spPr/>
      <dgm:t>
        <a:bodyPr/>
        <a:lstStyle/>
        <a:p>
          <a:endParaRPr lang="en-US"/>
        </a:p>
      </dgm:t>
    </dgm:pt>
    <dgm:pt modelId="{5E8AED46-A3E3-44E7-8CF9-75859C6D96F8}">
      <dgm:prSet phldrT="[Text]" custT="1"/>
      <dgm:spPr/>
      <dgm:t>
        <a:bodyPr/>
        <a:lstStyle/>
        <a:p>
          <a:r>
            <a:rPr lang="en-US" sz="2500" dirty="0" smtClean="0"/>
            <a:t>Hardware raffle Sunday (Microsoft Bands and Dell Inspiron 2-in-1) </a:t>
          </a:r>
          <a:r>
            <a:rPr lang="en-US" sz="2600" dirty="0" smtClean="0"/>
            <a:t>	</a:t>
          </a:r>
          <a:r>
            <a:rPr lang="en-US" sz="2000" dirty="0" smtClean="0"/>
            <a:t>	</a:t>
          </a:r>
          <a:endParaRPr lang="en-US" sz="2000" dirty="0"/>
        </a:p>
      </dgm:t>
    </dgm:pt>
    <dgm:pt modelId="{7F82748B-8294-47B8-BE05-A54EE4C26E58}" type="parTrans" cxnId="{7F8EE7C0-3768-404E-B086-B976BBF32FD3}">
      <dgm:prSet/>
      <dgm:spPr/>
      <dgm:t>
        <a:bodyPr/>
        <a:lstStyle/>
        <a:p>
          <a:endParaRPr lang="en-US"/>
        </a:p>
      </dgm:t>
    </dgm:pt>
    <dgm:pt modelId="{5E27F534-FC66-4786-9CAF-1CC23D5775C5}" type="sibTrans" cxnId="{7F8EE7C0-3768-404E-B086-B976BBF32FD3}">
      <dgm:prSet/>
      <dgm:spPr/>
      <dgm:t>
        <a:bodyPr/>
        <a:lstStyle/>
        <a:p>
          <a:endParaRPr lang="en-US"/>
        </a:p>
      </dgm:t>
    </dgm:pt>
    <dgm:pt modelId="{EFAF9C46-67B9-4013-B248-C871388957B2}">
      <dgm:prSet phldrT="[Text]" custT="1"/>
      <dgm:spPr/>
      <dgm:t>
        <a:bodyPr/>
        <a:lstStyle/>
        <a:p>
          <a:r>
            <a:rPr lang="en-US" sz="2500" dirty="0" smtClean="0"/>
            <a:t>Complete the survey for the chance to win -&gt; aka.ms/SVCC</a:t>
          </a:r>
          <a:endParaRPr lang="en-US" sz="2500" dirty="0"/>
        </a:p>
      </dgm:t>
    </dgm:pt>
    <dgm:pt modelId="{47B9A76B-EA8D-4C25-9DAE-CDD1B9782D40}" type="sibTrans" cxnId="{6CA0A619-944B-430C-834D-3089A9A539A4}">
      <dgm:prSet/>
      <dgm:spPr/>
      <dgm:t>
        <a:bodyPr/>
        <a:lstStyle/>
        <a:p>
          <a:endParaRPr lang="en-US"/>
        </a:p>
      </dgm:t>
    </dgm:pt>
    <dgm:pt modelId="{B116B1C5-47A3-44BF-B2F5-8A7D9704F25C}" type="parTrans" cxnId="{6CA0A619-944B-430C-834D-3089A9A539A4}">
      <dgm:prSet/>
      <dgm:spPr/>
      <dgm:t>
        <a:bodyPr/>
        <a:lstStyle/>
        <a:p>
          <a:endParaRPr lang="en-US"/>
        </a:p>
      </dgm:t>
    </dgm:pt>
    <dgm:pt modelId="{55D5CE27-0096-4E6B-8C10-6C267F079618}">
      <dgm:prSet phldrT="[Text]"/>
      <dgm:spPr/>
      <dgm:t>
        <a:bodyPr/>
        <a:lstStyle/>
        <a:p>
          <a:r>
            <a:rPr lang="en-US" dirty="0" smtClean="0"/>
            <a:t>Visit our booth</a:t>
          </a:r>
          <a:endParaRPr lang="en-US" dirty="0"/>
        </a:p>
      </dgm:t>
    </dgm:pt>
    <dgm:pt modelId="{F7BECAF6-5B3C-4A67-B5C9-9C11DC19F099}" type="parTrans" cxnId="{29EA399A-1FA2-44F9-B6CF-97DD04B09456}">
      <dgm:prSet/>
      <dgm:spPr/>
      <dgm:t>
        <a:bodyPr/>
        <a:lstStyle/>
        <a:p>
          <a:endParaRPr lang="en-US"/>
        </a:p>
      </dgm:t>
    </dgm:pt>
    <dgm:pt modelId="{949F6D02-360A-44C8-AE97-120F44C557B7}" type="sibTrans" cxnId="{29EA399A-1FA2-44F9-B6CF-97DD04B09456}">
      <dgm:prSet/>
      <dgm:spPr/>
      <dgm:t>
        <a:bodyPr/>
        <a:lstStyle/>
        <a:p>
          <a:endParaRPr lang="en-US"/>
        </a:p>
      </dgm:t>
    </dgm:pt>
    <dgm:pt modelId="{1980B865-E984-4EA6-9A07-8564AC99DB44}">
      <dgm:prSet custT="1"/>
      <dgm:spPr/>
      <dgm:t>
        <a:bodyPr/>
        <a:lstStyle/>
        <a:p>
          <a:r>
            <a:rPr lang="en-US" sz="2500" dirty="0" smtClean="0"/>
            <a:t>Play with some cool devices, like the Surface Pro 3 and Lenovo Yoga 3 Pro </a:t>
          </a:r>
          <a:endParaRPr lang="en-US" sz="2500" dirty="0"/>
        </a:p>
      </dgm:t>
    </dgm:pt>
    <dgm:pt modelId="{DF984AA0-6DDE-42D8-A235-05895C6C53CB}" type="parTrans" cxnId="{E43FC514-CEE3-440C-8731-7E006D114CDD}">
      <dgm:prSet/>
      <dgm:spPr/>
      <dgm:t>
        <a:bodyPr/>
        <a:lstStyle/>
        <a:p>
          <a:endParaRPr lang="en-US"/>
        </a:p>
      </dgm:t>
    </dgm:pt>
    <dgm:pt modelId="{F3228F53-A55B-4306-A66B-89482598C83F}" type="sibTrans" cxnId="{E43FC514-CEE3-440C-8731-7E006D114CDD}">
      <dgm:prSet/>
      <dgm:spPr/>
      <dgm:t>
        <a:bodyPr/>
        <a:lstStyle/>
        <a:p>
          <a:endParaRPr lang="en-US"/>
        </a:p>
      </dgm:t>
    </dgm:pt>
    <dgm:pt modelId="{6B323219-5B10-46B7-B5E1-205B5D2504A9}">
      <dgm:prSet custT="1"/>
      <dgm:spPr/>
      <dgm:t>
        <a:bodyPr/>
        <a:lstStyle/>
        <a:p>
          <a:r>
            <a:rPr lang="en-US" sz="2500" dirty="0" smtClean="0"/>
            <a:t>Connect with our speakers</a:t>
          </a:r>
          <a:endParaRPr lang="en-US" sz="2500" dirty="0"/>
        </a:p>
      </dgm:t>
    </dgm:pt>
    <dgm:pt modelId="{F325AD2D-5842-4FF6-B872-CCF711088E9C}" type="parTrans" cxnId="{98C8C346-3DEB-4AC7-B3EE-7CB512A2BE85}">
      <dgm:prSet/>
      <dgm:spPr/>
    </dgm:pt>
    <dgm:pt modelId="{4647F6A1-BF82-4584-8A87-AEAEA817D2F0}" type="sibTrans" cxnId="{98C8C346-3DEB-4AC7-B3EE-7CB512A2BE85}">
      <dgm:prSet/>
      <dgm:spPr/>
    </dgm:pt>
    <dgm:pt modelId="{D8B0D43A-EBB7-4C64-AB79-BBDB4A5F8854}" type="pres">
      <dgm:prSet presAssocID="{7A72055E-4807-47F9-8FF5-4B7163FB5DF1}" presName="linear" presStyleCnt="0">
        <dgm:presLayoutVars>
          <dgm:dir/>
          <dgm:animLvl val="lvl"/>
          <dgm:resizeHandles val="exact"/>
        </dgm:presLayoutVars>
      </dgm:prSet>
      <dgm:spPr/>
      <dgm:t>
        <a:bodyPr/>
        <a:lstStyle/>
        <a:p>
          <a:endParaRPr lang="en-US"/>
        </a:p>
      </dgm:t>
    </dgm:pt>
    <dgm:pt modelId="{162AA257-8F53-45BF-9752-9713FECBBA97}" type="pres">
      <dgm:prSet presAssocID="{EFAF9C46-67B9-4013-B248-C871388957B2}" presName="parentLin" presStyleCnt="0"/>
      <dgm:spPr/>
    </dgm:pt>
    <dgm:pt modelId="{18744CC2-91C7-4FF3-9942-2F96A7C56E4B}" type="pres">
      <dgm:prSet presAssocID="{EFAF9C46-67B9-4013-B248-C871388957B2}" presName="parentLeftMargin" presStyleLbl="node1" presStyleIdx="0" presStyleCnt="2"/>
      <dgm:spPr/>
      <dgm:t>
        <a:bodyPr/>
        <a:lstStyle/>
        <a:p>
          <a:endParaRPr lang="en-US"/>
        </a:p>
      </dgm:t>
    </dgm:pt>
    <dgm:pt modelId="{CAE2BF60-C436-4891-BCCA-F0979276E901}" type="pres">
      <dgm:prSet presAssocID="{EFAF9C46-67B9-4013-B248-C871388957B2}" presName="parentText" presStyleLbl="node1" presStyleIdx="0" presStyleCnt="2" custScaleX="111498">
        <dgm:presLayoutVars>
          <dgm:chMax val="0"/>
          <dgm:bulletEnabled val="1"/>
        </dgm:presLayoutVars>
      </dgm:prSet>
      <dgm:spPr/>
      <dgm:t>
        <a:bodyPr/>
        <a:lstStyle/>
        <a:p>
          <a:endParaRPr lang="en-US"/>
        </a:p>
      </dgm:t>
    </dgm:pt>
    <dgm:pt modelId="{F0F7549C-9BED-48F0-A61E-9967A7D79C19}" type="pres">
      <dgm:prSet presAssocID="{EFAF9C46-67B9-4013-B248-C871388957B2}" presName="negativeSpace" presStyleCnt="0"/>
      <dgm:spPr/>
    </dgm:pt>
    <dgm:pt modelId="{1BC6C03F-4053-4F8D-88E8-F8945BD33869}" type="pres">
      <dgm:prSet presAssocID="{EFAF9C46-67B9-4013-B248-C871388957B2}" presName="childText" presStyleLbl="conFgAcc1" presStyleIdx="0" presStyleCnt="2">
        <dgm:presLayoutVars>
          <dgm:bulletEnabled val="1"/>
        </dgm:presLayoutVars>
      </dgm:prSet>
      <dgm:spPr/>
      <dgm:t>
        <a:bodyPr/>
        <a:lstStyle/>
        <a:p>
          <a:endParaRPr lang="en-US"/>
        </a:p>
      </dgm:t>
    </dgm:pt>
    <dgm:pt modelId="{6CB1E682-7D80-4B17-AEA5-D5789AFD22C9}" type="pres">
      <dgm:prSet presAssocID="{47B9A76B-EA8D-4C25-9DAE-CDD1B9782D40}" presName="spaceBetweenRectangles" presStyleCnt="0"/>
      <dgm:spPr/>
    </dgm:pt>
    <dgm:pt modelId="{107A4724-087B-4C64-915F-F695B2EA07BF}" type="pres">
      <dgm:prSet presAssocID="{55D5CE27-0096-4E6B-8C10-6C267F079618}" presName="parentLin" presStyleCnt="0"/>
      <dgm:spPr/>
    </dgm:pt>
    <dgm:pt modelId="{29D73148-B3EF-49C1-8A6E-B074C41312E2}" type="pres">
      <dgm:prSet presAssocID="{55D5CE27-0096-4E6B-8C10-6C267F079618}" presName="parentLeftMargin" presStyleLbl="node1" presStyleIdx="0" presStyleCnt="2"/>
      <dgm:spPr/>
      <dgm:t>
        <a:bodyPr/>
        <a:lstStyle/>
        <a:p>
          <a:endParaRPr lang="en-US"/>
        </a:p>
      </dgm:t>
    </dgm:pt>
    <dgm:pt modelId="{E8A31E40-6FEC-4A35-9572-6E90B2FBA64B}" type="pres">
      <dgm:prSet presAssocID="{55D5CE27-0096-4E6B-8C10-6C267F079618}" presName="parentText" presStyleLbl="node1" presStyleIdx="1" presStyleCnt="2">
        <dgm:presLayoutVars>
          <dgm:chMax val="0"/>
          <dgm:bulletEnabled val="1"/>
        </dgm:presLayoutVars>
      </dgm:prSet>
      <dgm:spPr/>
      <dgm:t>
        <a:bodyPr/>
        <a:lstStyle/>
        <a:p>
          <a:endParaRPr lang="en-US"/>
        </a:p>
      </dgm:t>
    </dgm:pt>
    <dgm:pt modelId="{68D0346A-9A0A-40A8-B58F-D21DDF573EA5}" type="pres">
      <dgm:prSet presAssocID="{55D5CE27-0096-4E6B-8C10-6C267F079618}" presName="negativeSpace" presStyleCnt="0"/>
      <dgm:spPr/>
    </dgm:pt>
    <dgm:pt modelId="{4871143A-5207-4155-A998-58D8D1CB4887}" type="pres">
      <dgm:prSet presAssocID="{55D5CE27-0096-4E6B-8C10-6C267F079618}" presName="childText" presStyleLbl="conFgAcc1" presStyleIdx="1" presStyleCnt="2">
        <dgm:presLayoutVars>
          <dgm:bulletEnabled val="1"/>
        </dgm:presLayoutVars>
      </dgm:prSet>
      <dgm:spPr/>
      <dgm:t>
        <a:bodyPr/>
        <a:lstStyle/>
        <a:p>
          <a:endParaRPr lang="en-US"/>
        </a:p>
      </dgm:t>
    </dgm:pt>
  </dgm:ptLst>
  <dgm:cxnLst>
    <dgm:cxn modelId="{29EA399A-1FA2-44F9-B6CF-97DD04B09456}" srcId="{7A72055E-4807-47F9-8FF5-4B7163FB5DF1}" destId="{55D5CE27-0096-4E6B-8C10-6C267F079618}" srcOrd="1" destOrd="0" parTransId="{F7BECAF6-5B3C-4A67-B5C9-9C11DC19F099}" sibTransId="{949F6D02-360A-44C8-AE97-120F44C557B7}"/>
    <dgm:cxn modelId="{850DF404-099F-4F93-890F-488773E49D2D}" type="presOf" srcId="{6B323219-5B10-46B7-B5E1-205B5D2504A9}" destId="{4871143A-5207-4155-A998-58D8D1CB4887}" srcOrd="0" destOrd="1" presId="urn:microsoft.com/office/officeart/2005/8/layout/list1"/>
    <dgm:cxn modelId="{ACBCE6EB-93C6-430E-AB25-450D0A5B8FD4}" type="presOf" srcId="{55D5CE27-0096-4E6B-8C10-6C267F079618}" destId="{29D73148-B3EF-49C1-8A6E-B074C41312E2}" srcOrd="0" destOrd="0" presId="urn:microsoft.com/office/officeart/2005/8/layout/list1"/>
    <dgm:cxn modelId="{F6205250-BACB-4495-AE9D-8D7FE53F9E99}" type="presOf" srcId="{55D5CE27-0096-4E6B-8C10-6C267F079618}" destId="{E8A31E40-6FEC-4A35-9572-6E90B2FBA64B}" srcOrd="1" destOrd="0" presId="urn:microsoft.com/office/officeart/2005/8/layout/list1"/>
    <dgm:cxn modelId="{7F8EE7C0-3768-404E-B086-B976BBF32FD3}" srcId="{EFAF9C46-67B9-4013-B248-C871388957B2}" destId="{5E8AED46-A3E3-44E7-8CF9-75859C6D96F8}" srcOrd="1" destOrd="0" parTransId="{7F82748B-8294-47B8-BE05-A54EE4C26E58}" sibTransId="{5E27F534-FC66-4786-9CAF-1CC23D5775C5}"/>
    <dgm:cxn modelId="{3D62BBBD-0E01-4BA9-B117-B74E555EB807}" srcId="{EFAF9C46-67B9-4013-B248-C871388957B2}" destId="{BEFA3C95-A1CF-4F32-A56D-5D3C05182563}" srcOrd="0" destOrd="0" parTransId="{4AC45247-E778-404D-89BD-4770C784CEA3}" sibTransId="{E33F9F3D-EBBF-4A55-ACD0-4F9E577566B3}"/>
    <dgm:cxn modelId="{8AC14ED0-C76A-49AF-A5CE-B09F9CA72BBE}" type="presOf" srcId="{1980B865-E984-4EA6-9A07-8564AC99DB44}" destId="{4871143A-5207-4155-A998-58D8D1CB4887}" srcOrd="0" destOrd="0" presId="urn:microsoft.com/office/officeart/2005/8/layout/list1"/>
    <dgm:cxn modelId="{44F3C87B-E001-44E7-8C2F-887599B81819}" type="presOf" srcId="{EFAF9C46-67B9-4013-B248-C871388957B2}" destId="{18744CC2-91C7-4FF3-9942-2F96A7C56E4B}" srcOrd="0" destOrd="0" presId="urn:microsoft.com/office/officeart/2005/8/layout/list1"/>
    <dgm:cxn modelId="{736E5F87-9E4C-4080-9D91-CF2B715BBC3A}" type="presOf" srcId="{BEFA3C95-A1CF-4F32-A56D-5D3C05182563}" destId="{1BC6C03F-4053-4F8D-88E8-F8945BD33869}" srcOrd="0" destOrd="0" presId="urn:microsoft.com/office/officeart/2005/8/layout/list1"/>
    <dgm:cxn modelId="{6CA0A619-944B-430C-834D-3089A9A539A4}" srcId="{7A72055E-4807-47F9-8FF5-4B7163FB5DF1}" destId="{EFAF9C46-67B9-4013-B248-C871388957B2}" srcOrd="0" destOrd="0" parTransId="{B116B1C5-47A3-44BF-B2F5-8A7D9704F25C}" sibTransId="{47B9A76B-EA8D-4C25-9DAE-CDD1B9782D40}"/>
    <dgm:cxn modelId="{E43FC514-CEE3-440C-8731-7E006D114CDD}" srcId="{55D5CE27-0096-4E6B-8C10-6C267F079618}" destId="{1980B865-E984-4EA6-9A07-8564AC99DB44}" srcOrd="0" destOrd="0" parTransId="{DF984AA0-6DDE-42D8-A235-05895C6C53CB}" sibTransId="{F3228F53-A55B-4306-A66B-89482598C83F}"/>
    <dgm:cxn modelId="{D8DB8CDC-49A6-4FA1-ABFB-6498F791F432}" type="presOf" srcId="{EFAF9C46-67B9-4013-B248-C871388957B2}" destId="{CAE2BF60-C436-4891-BCCA-F0979276E901}" srcOrd="1" destOrd="0" presId="urn:microsoft.com/office/officeart/2005/8/layout/list1"/>
    <dgm:cxn modelId="{4F7BE31C-3A6E-4D75-93E1-B3913E62CF57}" type="presOf" srcId="{5E8AED46-A3E3-44E7-8CF9-75859C6D96F8}" destId="{1BC6C03F-4053-4F8D-88E8-F8945BD33869}" srcOrd="0" destOrd="1" presId="urn:microsoft.com/office/officeart/2005/8/layout/list1"/>
    <dgm:cxn modelId="{98C8C346-3DEB-4AC7-B3EE-7CB512A2BE85}" srcId="{55D5CE27-0096-4E6B-8C10-6C267F079618}" destId="{6B323219-5B10-46B7-B5E1-205B5D2504A9}" srcOrd="1" destOrd="0" parTransId="{F325AD2D-5842-4FF6-B872-CCF711088E9C}" sibTransId="{4647F6A1-BF82-4584-8A87-AEAEA817D2F0}"/>
    <dgm:cxn modelId="{74E082A2-1FCF-46E1-8191-01AB43C5289F}" type="presOf" srcId="{7A72055E-4807-47F9-8FF5-4B7163FB5DF1}" destId="{D8B0D43A-EBB7-4C64-AB79-BBDB4A5F8854}" srcOrd="0" destOrd="0" presId="urn:microsoft.com/office/officeart/2005/8/layout/list1"/>
    <dgm:cxn modelId="{95CFBDEC-A20B-4107-BB36-1858B4FFD817}" type="presParOf" srcId="{D8B0D43A-EBB7-4C64-AB79-BBDB4A5F8854}" destId="{162AA257-8F53-45BF-9752-9713FECBBA97}" srcOrd="0" destOrd="0" presId="urn:microsoft.com/office/officeart/2005/8/layout/list1"/>
    <dgm:cxn modelId="{5D8E401B-4812-45DB-A6CE-0E20AD0B6F4B}" type="presParOf" srcId="{162AA257-8F53-45BF-9752-9713FECBBA97}" destId="{18744CC2-91C7-4FF3-9942-2F96A7C56E4B}" srcOrd="0" destOrd="0" presId="urn:microsoft.com/office/officeart/2005/8/layout/list1"/>
    <dgm:cxn modelId="{A5A08BF8-99B8-4CCD-B3D4-73F005EF43B1}" type="presParOf" srcId="{162AA257-8F53-45BF-9752-9713FECBBA97}" destId="{CAE2BF60-C436-4891-BCCA-F0979276E901}" srcOrd="1" destOrd="0" presId="urn:microsoft.com/office/officeart/2005/8/layout/list1"/>
    <dgm:cxn modelId="{6E79C805-677D-4274-BDFC-6F2515E13094}" type="presParOf" srcId="{D8B0D43A-EBB7-4C64-AB79-BBDB4A5F8854}" destId="{F0F7549C-9BED-48F0-A61E-9967A7D79C19}" srcOrd="1" destOrd="0" presId="urn:microsoft.com/office/officeart/2005/8/layout/list1"/>
    <dgm:cxn modelId="{B33DACF2-3771-4162-B5CA-438BBE83BBAF}" type="presParOf" srcId="{D8B0D43A-EBB7-4C64-AB79-BBDB4A5F8854}" destId="{1BC6C03F-4053-4F8D-88E8-F8945BD33869}" srcOrd="2" destOrd="0" presId="urn:microsoft.com/office/officeart/2005/8/layout/list1"/>
    <dgm:cxn modelId="{CD67639D-2DD9-4614-BB90-667B0017144E}" type="presParOf" srcId="{D8B0D43A-EBB7-4C64-AB79-BBDB4A5F8854}" destId="{6CB1E682-7D80-4B17-AEA5-D5789AFD22C9}" srcOrd="3" destOrd="0" presId="urn:microsoft.com/office/officeart/2005/8/layout/list1"/>
    <dgm:cxn modelId="{6320DC39-97F1-4BEC-9162-035E36BBDF47}" type="presParOf" srcId="{D8B0D43A-EBB7-4C64-AB79-BBDB4A5F8854}" destId="{107A4724-087B-4C64-915F-F695B2EA07BF}" srcOrd="4" destOrd="0" presId="urn:microsoft.com/office/officeart/2005/8/layout/list1"/>
    <dgm:cxn modelId="{E1CEE173-AE0D-425B-9D43-4BBC26AED2CD}" type="presParOf" srcId="{107A4724-087B-4C64-915F-F695B2EA07BF}" destId="{29D73148-B3EF-49C1-8A6E-B074C41312E2}" srcOrd="0" destOrd="0" presId="urn:microsoft.com/office/officeart/2005/8/layout/list1"/>
    <dgm:cxn modelId="{4C069FF4-93CD-45E4-89D5-8569D4359106}" type="presParOf" srcId="{107A4724-087B-4C64-915F-F695B2EA07BF}" destId="{E8A31E40-6FEC-4A35-9572-6E90B2FBA64B}" srcOrd="1" destOrd="0" presId="urn:microsoft.com/office/officeart/2005/8/layout/list1"/>
    <dgm:cxn modelId="{82DF2E36-4AAC-4F29-9A0D-792F1DEB98AD}" type="presParOf" srcId="{D8B0D43A-EBB7-4C64-AB79-BBDB4A5F8854}" destId="{68D0346A-9A0A-40A8-B58F-D21DDF573EA5}" srcOrd="5" destOrd="0" presId="urn:microsoft.com/office/officeart/2005/8/layout/list1"/>
    <dgm:cxn modelId="{EA179788-17E7-4B4F-B1A0-34328FD0544B}" type="presParOf" srcId="{D8B0D43A-EBB7-4C64-AB79-BBDB4A5F8854}" destId="{4871143A-5207-4155-A998-58D8D1CB488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539489"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353334" y="1944483"/>
          <a:ext cx="4704564" cy="272164"/>
        </a:xfrm>
        <a:custGeom>
          <a:avLst/>
          <a:gdLst/>
          <a:ahLst/>
          <a:cxnLst/>
          <a:rect l="0" t="0" r="0" b="0"/>
          <a:pathLst>
            <a:path>
              <a:moveTo>
                <a:pt x="0" y="0"/>
              </a:moveTo>
              <a:lnTo>
                <a:pt x="0" y="136082"/>
              </a:lnTo>
              <a:lnTo>
                <a:pt x="4704564" y="136082"/>
              </a:lnTo>
              <a:lnTo>
                <a:pt x="4704564"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7971301"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353334" y="1944483"/>
          <a:ext cx="3136376" cy="272164"/>
        </a:xfrm>
        <a:custGeom>
          <a:avLst/>
          <a:gdLst/>
          <a:ahLst/>
          <a:cxnLst/>
          <a:rect l="0" t="0" r="0" b="0"/>
          <a:pathLst>
            <a:path>
              <a:moveTo>
                <a:pt x="0" y="0"/>
              </a:moveTo>
              <a:lnTo>
                <a:pt x="0" y="136082"/>
              </a:lnTo>
              <a:lnTo>
                <a:pt x="3136376" y="136082"/>
              </a:lnTo>
              <a:lnTo>
                <a:pt x="3136376"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403113"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403113"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353334" y="1944483"/>
          <a:ext cx="1568188" cy="272164"/>
        </a:xfrm>
        <a:custGeom>
          <a:avLst/>
          <a:gdLst/>
          <a:ahLst/>
          <a:cxnLst/>
          <a:rect l="0" t="0" r="0" b="0"/>
          <a:pathLst>
            <a:path>
              <a:moveTo>
                <a:pt x="0" y="0"/>
              </a:moveTo>
              <a:lnTo>
                <a:pt x="0" y="136082"/>
              </a:lnTo>
              <a:lnTo>
                <a:pt x="1568188" y="136082"/>
              </a:lnTo>
              <a:lnTo>
                <a:pt x="1568188"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834924"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307614" y="1944483"/>
          <a:ext cx="91440" cy="272164"/>
        </a:xfrm>
        <a:custGeom>
          <a:avLst/>
          <a:gdLst/>
          <a:ahLst/>
          <a:cxnLst/>
          <a:rect l="0" t="0" r="0" b="0"/>
          <a:pathLst>
            <a:path>
              <a:moveTo>
                <a:pt x="45720" y="0"/>
              </a:moveTo>
              <a:lnTo>
                <a:pt x="4572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266736"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785145" y="1944483"/>
          <a:ext cx="1568188" cy="272164"/>
        </a:xfrm>
        <a:custGeom>
          <a:avLst/>
          <a:gdLst/>
          <a:ahLst/>
          <a:cxnLst/>
          <a:rect l="0" t="0" r="0" b="0"/>
          <a:pathLst>
            <a:path>
              <a:moveTo>
                <a:pt x="1568188" y="0"/>
              </a:moveTo>
              <a:lnTo>
                <a:pt x="1568188"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698548" y="2864660"/>
          <a:ext cx="194403" cy="2436523"/>
        </a:xfrm>
        <a:custGeom>
          <a:avLst/>
          <a:gdLst/>
          <a:ahLst/>
          <a:cxnLst/>
          <a:rect l="0" t="0" r="0" b="0"/>
          <a:pathLst>
            <a:path>
              <a:moveTo>
                <a:pt x="0" y="0"/>
              </a:moveTo>
              <a:lnTo>
                <a:pt x="0" y="2436523"/>
              </a:lnTo>
              <a:lnTo>
                <a:pt x="194403" y="243652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698548"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698548"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16957" y="1944483"/>
          <a:ext cx="3136376" cy="272164"/>
        </a:xfrm>
        <a:custGeom>
          <a:avLst/>
          <a:gdLst/>
          <a:ahLst/>
          <a:cxnLst/>
          <a:rect l="0" t="0" r="0" b="0"/>
          <a:pathLst>
            <a:path>
              <a:moveTo>
                <a:pt x="3136376" y="0"/>
              </a:moveTo>
              <a:lnTo>
                <a:pt x="3136376"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0359"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0C10DB-C345-4620-B59F-708994558782}">
      <dsp:nvSpPr>
        <dsp:cNvPr id="0" name=""/>
        <dsp:cNvSpPr/>
      </dsp:nvSpPr>
      <dsp:spPr>
        <a:xfrm>
          <a:off x="130359"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48769" y="1944483"/>
          <a:ext cx="4704564" cy="272164"/>
        </a:xfrm>
        <a:custGeom>
          <a:avLst/>
          <a:gdLst/>
          <a:ahLst/>
          <a:cxnLst/>
          <a:rect l="0" t="0" r="0" b="0"/>
          <a:pathLst>
            <a:path>
              <a:moveTo>
                <a:pt x="4704564" y="0"/>
              </a:moveTo>
              <a:lnTo>
                <a:pt x="4704564"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2014" y="1296471"/>
          <a:ext cx="10702639" cy="6480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One Windows</a:t>
          </a:r>
          <a:endParaRPr lang="en-US" sz="1900" b="1" kern="1200" dirty="0"/>
        </a:p>
      </dsp:txBody>
      <dsp:txXfrm>
        <a:off x="2014" y="1296471"/>
        <a:ext cx="10702639" cy="648011"/>
      </dsp:txXfrm>
    </dsp:sp>
    <dsp:sp modelId="{52814F0A-6D45-4178-9AEC-C1B432E6511F}">
      <dsp:nvSpPr>
        <dsp:cNvPr id="0" name=""/>
        <dsp:cNvSpPr/>
      </dsp:nvSpPr>
      <dsp:spPr>
        <a:xfrm>
          <a:off x="757"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Desktop</a:t>
          </a:r>
          <a:br>
            <a:rPr lang="en-US" sz="1900" b="1" kern="1200" dirty="0" smtClean="0"/>
          </a:br>
          <a:r>
            <a:rPr lang="en-US" sz="1900" b="1" kern="1200" dirty="0" smtClean="0"/>
            <a:t>SKU</a:t>
          </a:r>
          <a:endParaRPr lang="en-US" sz="1900" b="1" kern="1200" dirty="0"/>
        </a:p>
      </dsp:txBody>
      <dsp:txXfrm>
        <a:off x="757" y="2216648"/>
        <a:ext cx="1296023" cy="648011"/>
      </dsp:txXfrm>
    </dsp:sp>
    <dsp:sp modelId="{C827E59D-9864-409D-8727-5E29101BDADD}">
      <dsp:nvSpPr>
        <dsp:cNvPr id="0" name=""/>
        <dsp:cNvSpPr/>
      </dsp:nvSpPr>
      <dsp:spPr>
        <a:xfrm>
          <a:off x="324763"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PC</a:t>
          </a:r>
          <a:endParaRPr lang="en-US" sz="1900" b="1" kern="1200" dirty="0"/>
        </a:p>
      </dsp:txBody>
      <dsp:txXfrm>
        <a:off x="324763" y="3136825"/>
        <a:ext cx="1296023" cy="648011"/>
      </dsp:txXfrm>
    </dsp:sp>
    <dsp:sp modelId="{C5B07D43-9EE9-4854-9D4F-E8DAF99ED14C}">
      <dsp:nvSpPr>
        <dsp:cNvPr id="0" name=""/>
        <dsp:cNvSpPr/>
      </dsp:nvSpPr>
      <dsp:spPr>
        <a:xfrm>
          <a:off x="324763"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2 in 1</a:t>
          </a:r>
          <a:endParaRPr lang="en-US" sz="1900" b="1" kern="1200" dirty="0"/>
        </a:p>
      </dsp:txBody>
      <dsp:txXfrm>
        <a:off x="324763" y="4057001"/>
        <a:ext cx="1296023" cy="648011"/>
      </dsp:txXfrm>
    </dsp:sp>
    <dsp:sp modelId="{D1B9F142-2140-4775-A9B0-17DC12813460}">
      <dsp:nvSpPr>
        <dsp:cNvPr id="0" name=""/>
        <dsp:cNvSpPr/>
      </dsp:nvSpPr>
      <dsp:spPr>
        <a:xfrm>
          <a:off x="1568945"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Mobile</a:t>
          </a:r>
          <a:br>
            <a:rPr lang="en-US" sz="1900" b="1" kern="1200" dirty="0" smtClean="0"/>
          </a:br>
          <a:r>
            <a:rPr lang="en-US" sz="1900" b="1" kern="1200" dirty="0" smtClean="0"/>
            <a:t>SKU</a:t>
          </a:r>
          <a:endParaRPr lang="en-US" sz="1900" b="1" kern="1200" dirty="0"/>
        </a:p>
      </dsp:txBody>
      <dsp:txXfrm>
        <a:off x="1568945" y="2216648"/>
        <a:ext cx="1296023" cy="648011"/>
      </dsp:txXfrm>
    </dsp:sp>
    <dsp:sp modelId="{55371FD5-665B-4201-BD8E-AF69B9DDD1CB}">
      <dsp:nvSpPr>
        <dsp:cNvPr id="0" name=""/>
        <dsp:cNvSpPr/>
      </dsp:nvSpPr>
      <dsp:spPr>
        <a:xfrm>
          <a:off x="1892951"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Tablet</a:t>
          </a:r>
          <a:endParaRPr lang="en-US" sz="1900" b="1" kern="1200" dirty="0"/>
        </a:p>
      </dsp:txBody>
      <dsp:txXfrm>
        <a:off x="1892951" y="3136825"/>
        <a:ext cx="1296023" cy="648011"/>
      </dsp:txXfrm>
    </dsp:sp>
    <dsp:sp modelId="{76560BC8-D748-4DCD-A613-3CD910968CC8}">
      <dsp:nvSpPr>
        <dsp:cNvPr id="0" name=""/>
        <dsp:cNvSpPr/>
      </dsp:nvSpPr>
      <dsp:spPr>
        <a:xfrm>
          <a:off x="1892951"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Phablet</a:t>
          </a:r>
          <a:endParaRPr lang="en-US" sz="1900" b="1" kern="1200" dirty="0"/>
        </a:p>
      </dsp:txBody>
      <dsp:txXfrm>
        <a:off x="1892951" y="4057001"/>
        <a:ext cx="1296023" cy="648011"/>
      </dsp:txXfrm>
    </dsp:sp>
    <dsp:sp modelId="{7A7C9D79-9CDD-429F-BCDF-8F5D6271BB35}">
      <dsp:nvSpPr>
        <dsp:cNvPr id="0" name=""/>
        <dsp:cNvSpPr/>
      </dsp:nvSpPr>
      <dsp:spPr>
        <a:xfrm>
          <a:off x="1892951" y="4977178"/>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Phone</a:t>
          </a:r>
          <a:endParaRPr lang="en-US" sz="1900" b="1" kern="1200" dirty="0"/>
        </a:p>
      </dsp:txBody>
      <dsp:txXfrm>
        <a:off x="1892951" y="4977178"/>
        <a:ext cx="1296023" cy="648011"/>
      </dsp:txXfrm>
    </dsp:sp>
    <dsp:sp modelId="{3BBDBC3E-68A9-4B8B-AF79-06C1BDDF1359}">
      <dsp:nvSpPr>
        <dsp:cNvPr id="0" name=""/>
        <dsp:cNvSpPr/>
      </dsp:nvSpPr>
      <dsp:spPr>
        <a:xfrm>
          <a:off x="3137134"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br>
            <a:rPr lang="en-US" sz="1900" b="1" kern="1200" dirty="0" smtClean="0"/>
          </a:br>
          <a:r>
            <a:rPr lang="en-US" sz="1900" b="1" kern="1200" dirty="0" smtClean="0"/>
            <a:t>SKU</a:t>
          </a:r>
          <a:endParaRPr lang="en-US" sz="1900" b="1" kern="1200" dirty="0"/>
        </a:p>
      </dsp:txBody>
      <dsp:txXfrm>
        <a:off x="3137134" y="2216648"/>
        <a:ext cx="1296023" cy="648011"/>
      </dsp:txXfrm>
    </dsp:sp>
    <dsp:sp modelId="{310AF326-395C-4B5A-A52C-A84139AEE262}">
      <dsp:nvSpPr>
        <dsp:cNvPr id="0" name=""/>
        <dsp:cNvSpPr/>
      </dsp:nvSpPr>
      <dsp:spPr>
        <a:xfrm>
          <a:off x="3461139"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endParaRPr lang="en-US" sz="1900" b="1" kern="1200" dirty="0"/>
        </a:p>
      </dsp:txBody>
      <dsp:txXfrm>
        <a:off x="3461139" y="3136825"/>
        <a:ext cx="1296023" cy="648011"/>
      </dsp:txXfrm>
    </dsp:sp>
    <dsp:sp modelId="{015BFCA0-D7B4-4524-A9FC-58703D254F55}">
      <dsp:nvSpPr>
        <dsp:cNvPr id="0" name=""/>
        <dsp:cNvSpPr/>
      </dsp:nvSpPr>
      <dsp:spPr>
        <a:xfrm>
          <a:off x="4705322"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a:r>
          <a:br>
            <a:rPr lang="en-US" sz="1900" b="1" kern="1200" dirty="0" smtClean="0"/>
          </a:br>
          <a:r>
            <a:rPr lang="en-US" sz="1900" b="1" kern="1200" dirty="0" smtClean="0"/>
            <a:t>SKU</a:t>
          </a:r>
          <a:endParaRPr lang="en-US" sz="1900" b="1" kern="1200" dirty="0"/>
        </a:p>
      </dsp:txBody>
      <dsp:txXfrm>
        <a:off x="4705322" y="2216648"/>
        <a:ext cx="1296023" cy="648011"/>
      </dsp:txXfrm>
    </dsp:sp>
    <dsp:sp modelId="{577A8D08-77DF-422B-B624-039EB27CBBDD}">
      <dsp:nvSpPr>
        <dsp:cNvPr id="0" name=""/>
        <dsp:cNvSpPr/>
      </dsp:nvSpPr>
      <dsp:spPr>
        <a:xfrm>
          <a:off x="5029328"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Band</a:t>
          </a:r>
          <a:endParaRPr lang="en-US" sz="1900" b="1" kern="1200" dirty="0"/>
        </a:p>
      </dsp:txBody>
      <dsp:txXfrm>
        <a:off x="5029328" y="3136825"/>
        <a:ext cx="1296023" cy="648011"/>
      </dsp:txXfrm>
    </dsp:sp>
    <dsp:sp modelId="{130A5726-B7CB-42EA-8D96-350A2C5D77A9}">
      <dsp:nvSpPr>
        <dsp:cNvPr id="0" name=""/>
        <dsp:cNvSpPr/>
      </dsp:nvSpPr>
      <dsp:spPr>
        <a:xfrm>
          <a:off x="6273510"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headless</a:t>
          </a:r>
          <a:br>
            <a:rPr lang="en-US" sz="1900" b="1" kern="1200" dirty="0" smtClean="0"/>
          </a:br>
          <a:r>
            <a:rPr lang="en-US" sz="1900" b="1" kern="1200" dirty="0" smtClean="0"/>
            <a:t>SKU</a:t>
          </a:r>
          <a:endParaRPr lang="en-US" sz="1900" b="1" kern="1200" dirty="0"/>
        </a:p>
      </dsp:txBody>
      <dsp:txXfrm>
        <a:off x="6273510" y="2216648"/>
        <a:ext cx="1296023" cy="648011"/>
      </dsp:txXfrm>
    </dsp:sp>
    <dsp:sp modelId="{209EA2A0-2FC8-4C66-ADB3-CFD62EB58D22}">
      <dsp:nvSpPr>
        <dsp:cNvPr id="0" name=""/>
        <dsp:cNvSpPr/>
      </dsp:nvSpPr>
      <dsp:spPr>
        <a:xfrm>
          <a:off x="6597516"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Raspberry Pi</a:t>
          </a:r>
          <a:endParaRPr lang="en-US" sz="1900" b="1" kern="1200" dirty="0"/>
        </a:p>
      </dsp:txBody>
      <dsp:txXfrm>
        <a:off x="6597516" y="3136825"/>
        <a:ext cx="1296023" cy="648011"/>
      </dsp:txXfrm>
    </dsp:sp>
    <dsp:sp modelId="{B3C86468-A461-40A6-99BD-FE6C9A9B679C}">
      <dsp:nvSpPr>
        <dsp:cNvPr id="0" name=""/>
        <dsp:cNvSpPr/>
      </dsp:nvSpPr>
      <dsp:spPr>
        <a:xfrm>
          <a:off x="6597516"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Home Automation</a:t>
          </a:r>
          <a:endParaRPr lang="en-US" sz="1900" b="1" kern="1200" dirty="0"/>
        </a:p>
      </dsp:txBody>
      <dsp:txXfrm>
        <a:off x="6597516" y="4057001"/>
        <a:ext cx="1296023" cy="648011"/>
      </dsp:txXfrm>
    </dsp:sp>
    <dsp:sp modelId="{CED667BA-B54D-4657-8704-D6286F4A8733}">
      <dsp:nvSpPr>
        <dsp:cNvPr id="0" name=""/>
        <dsp:cNvSpPr/>
      </dsp:nvSpPr>
      <dsp:spPr>
        <a:xfrm>
          <a:off x="7841699"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br>
            <a:rPr lang="en-US" sz="1900" b="1" kern="1200" dirty="0" smtClean="0"/>
          </a:br>
          <a:r>
            <a:rPr lang="en-US" sz="1900" b="1" kern="1200" dirty="0" smtClean="0"/>
            <a:t>SKU</a:t>
          </a:r>
          <a:endParaRPr lang="en-US" sz="1900" b="1" kern="1200" dirty="0"/>
        </a:p>
      </dsp:txBody>
      <dsp:txXfrm>
        <a:off x="7841699" y="2216648"/>
        <a:ext cx="1296023" cy="648011"/>
      </dsp:txXfrm>
    </dsp:sp>
    <dsp:sp modelId="{0165315F-5017-48A8-A4EA-EB23A9CBFD1B}">
      <dsp:nvSpPr>
        <dsp:cNvPr id="0" name=""/>
        <dsp:cNvSpPr/>
      </dsp:nvSpPr>
      <dsp:spPr>
        <a:xfrm>
          <a:off x="8165704"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endParaRPr lang="en-US" sz="1900" b="1" kern="1200" dirty="0"/>
        </a:p>
      </dsp:txBody>
      <dsp:txXfrm>
        <a:off x="8165704" y="3136825"/>
        <a:ext cx="1296023" cy="648011"/>
      </dsp:txXfrm>
    </dsp:sp>
    <dsp:sp modelId="{AFB86023-1A5B-4676-B990-1065FD3F5EB0}">
      <dsp:nvSpPr>
        <dsp:cNvPr id="0" name=""/>
        <dsp:cNvSpPr/>
      </dsp:nvSpPr>
      <dsp:spPr>
        <a:xfrm>
          <a:off x="9409887"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Holographic</a:t>
          </a:r>
          <a:br>
            <a:rPr lang="en-US" sz="1900" b="1" kern="1200" dirty="0" smtClean="0"/>
          </a:br>
          <a:r>
            <a:rPr lang="en-US" sz="1900" b="1" kern="1200" dirty="0" smtClean="0"/>
            <a:t>SKU</a:t>
          </a:r>
          <a:endParaRPr lang="en-US" sz="1900" b="1" kern="1200" dirty="0"/>
        </a:p>
      </dsp:txBody>
      <dsp:txXfrm>
        <a:off x="9409887" y="2216648"/>
        <a:ext cx="1296023" cy="648011"/>
      </dsp:txXfrm>
    </dsp:sp>
    <dsp:sp modelId="{8E387308-5884-476C-A86D-2081CBBA7F30}">
      <dsp:nvSpPr>
        <dsp:cNvPr id="0" name=""/>
        <dsp:cNvSpPr/>
      </dsp:nvSpPr>
      <dsp:spPr>
        <a:xfrm>
          <a:off x="9733893"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HoloLens</a:t>
          </a:r>
          <a:endParaRPr lang="en-US" sz="1900" b="1" kern="1200" dirty="0"/>
        </a:p>
      </dsp:txBody>
      <dsp:txXfrm>
        <a:off x="9733893" y="3136825"/>
        <a:ext cx="1296023" cy="6480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362350-5AC3-4AE0-BCDE-163244DE1136}">
      <dsp:nvSpPr>
        <dsp:cNvPr id="0" name=""/>
        <dsp:cNvSpPr/>
      </dsp:nvSpPr>
      <dsp:spPr>
        <a:xfrm>
          <a:off x="381312" y="1998"/>
          <a:ext cx="1754138" cy="140331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31230E-7C34-40EF-A5A2-C0EBEC52D51E}">
      <dsp:nvSpPr>
        <dsp:cNvPr id="0" name=""/>
        <dsp:cNvSpPr/>
      </dsp:nvSpPr>
      <dsp:spPr>
        <a:xfrm>
          <a:off x="539185" y="1264978"/>
          <a:ext cx="1561183" cy="491158"/>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Andrew Moll</a:t>
          </a:r>
        </a:p>
        <a:p>
          <a:pPr lvl="0" algn="ctr" defTabSz="488950">
            <a:lnSpc>
              <a:spcPct val="90000"/>
            </a:lnSpc>
            <a:spcBef>
              <a:spcPct val="0"/>
            </a:spcBef>
            <a:spcAft>
              <a:spcPct val="35000"/>
            </a:spcAft>
          </a:pPr>
          <a:r>
            <a:rPr lang="en-US" sz="1100" kern="1200" dirty="0" smtClean="0"/>
            <a:t>Technical Evangelist</a:t>
          </a:r>
          <a:endParaRPr lang="en-US" sz="1100" kern="1200" dirty="0"/>
        </a:p>
      </dsp:txBody>
      <dsp:txXfrm>
        <a:off x="539185" y="1264978"/>
        <a:ext cx="1561183" cy="491158"/>
      </dsp:txXfrm>
    </dsp:sp>
    <dsp:sp modelId="{835D416C-4373-4B66-A8C4-5F7CED4B1C4E}">
      <dsp:nvSpPr>
        <dsp:cNvPr id="0" name=""/>
        <dsp:cNvSpPr/>
      </dsp:nvSpPr>
      <dsp:spPr>
        <a:xfrm>
          <a:off x="2310865" y="1998"/>
          <a:ext cx="1754138" cy="140331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C31398-BE1B-4CA1-A907-E68AC843C667}">
      <dsp:nvSpPr>
        <dsp:cNvPr id="0" name=""/>
        <dsp:cNvSpPr/>
      </dsp:nvSpPr>
      <dsp:spPr>
        <a:xfrm>
          <a:off x="2468737" y="1264978"/>
          <a:ext cx="1561183" cy="491158"/>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Doris Chen</a:t>
          </a:r>
          <a:br>
            <a:rPr lang="en-US" sz="1100" kern="1200" dirty="0" smtClean="0"/>
          </a:br>
          <a:r>
            <a:rPr lang="en-US" sz="1100" kern="1200" dirty="0" smtClean="0"/>
            <a:t>Technical Evangelist</a:t>
          </a:r>
          <a:endParaRPr lang="en-US" sz="1100" kern="1200" dirty="0"/>
        </a:p>
      </dsp:txBody>
      <dsp:txXfrm>
        <a:off x="2468737" y="1264978"/>
        <a:ext cx="1561183" cy="491158"/>
      </dsp:txXfrm>
    </dsp:sp>
    <dsp:sp modelId="{455F7E03-AC6B-41B2-B5A0-6C42888F4E8A}">
      <dsp:nvSpPr>
        <dsp:cNvPr id="0" name=""/>
        <dsp:cNvSpPr/>
      </dsp:nvSpPr>
      <dsp:spPr>
        <a:xfrm>
          <a:off x="4240417" y="1998"/>
          <a:ext cx="1754138" cy="140331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CFA088-B304-4748-8288-051D043BB871}">
      <dsp:nvSpPr>
        <dsp:cNvPr id="0" name=""/>
        <dsp:cNvSpPr/>
      </dsp:nvSpPr>
      <dsp:spPr>
        <a:xfrm>
          <a:off x="4398290" y="1264978"/>
          <a:ext cx="1561183" cy="491158"/>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Gabrielle Crevecoeur</a:t>
          </a:r>
          <a:br>
            <a:rPr lang="en-US" sz="1100" kern="1200" dirty="0" smtClean="0"/>
          </a:br>
          <a:r>
            <a:rPr lang="en-US" sz="1100" kern="1200" dirty="0" smtClean="0"/>
            <a:t>Technical Evangelist</a:t>
          </a:r>
          <a:endParaRPr lang="en-US" sz="1100" kern="1200" dirty="0"/>
        </a:p>
      </dsp:txBody>
      <dsp:txXfrm>
        <a:off x="4398290" y="1264978"/>
        <a:ext cx="1561183" cy="491158"/>
      </dsp:txXfrm>
    </dsp:sp>
    <dsp:sp modelId="{820D2B31-4D6B-4021-9442-7A4A5B5A6E17}">
      <dsp:nvSpPr>
        <dsp:cNvPr id="0" name=""/>
        <dsp:cNvSpPr/>
      </dsp:nvSpPr>
      <dsp:spPr>
        <a:xfrm>
          <a:off x="6169970" y="1998"/>
          <a:ext cx="1754138" cy="1403310"/>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t="-13000" b="-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F98C17-49D6-46B1-A08A-31BE9D5B6A66}">
      <dsp:nvSpPr>
        <dsp:cNvPr id="0" name=""/>
        <dsp:cNvSpPr/>
      </dsp:nvSpPr>
      <dsp:spPr>
        <a:xfrm>
          <a:off x="6327842" y="1264978"/>
          <a:ext cx="1561183" cy="491158"/>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Tobiah Zarlez</a:t>
          </a:r>
          <a:br>
            <a:rPr lang="en-US" sz="1100" kern="1200" dirty="0" smtClean="0"/>
          </a:br>
          <a:r>
            <a:rPr lang="en-US" sz="1100" kern="1200" dirty="0" smtClean="0"/>
            <a:t>Technical Evangelist</a:t>
          </a:r>
          <a:endParaRPr lang="en-US" sz="1100" kern="1200" dirty="0"/>
        </a:p>
      </dsp:txBody>
      <dsp:txXfrm>
        <a:off x="6327842" y="1264978"/>
        <a:ext cx="1561183" cy="491158"/>
      </dsp:txXfrm>
    </dsp:sp>
    <dsp:sp modelId="{89BBFDBC-ECE1-48F3-B563-FCECEF8790B0}">
      <dsp:nvSpPr>
        <dsp:cNvPr id="0" name=""/>
        <dsp:cNvSpPr/>
      </dsp:nvSpPr>
      <dsp:spPr>
        <a:xfrm>
          <a:off x="8099522" y="1998"/>
          <a:ext cx="1754138" cy="1403310"/>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5000" b="-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6D04CC-D452-4186-AC18-93DB2BD9A6F1}">
      <dsp:nvSpPr>
        <dsp:cNvPr id="0" name=""/>
        <dsp:cNvSpPr/>
      </dsp:nvSpPr>
      <dsp:spPr>
        <a:xfrm>
          <a:off x="8257395" y="1264978"/>
          <a:ext cx="1561183" cy="491158"/>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Christine Matheney</a:t>
          </a:r>
          <a:br>
            <a:rPr lang="en-US" sz="1100" kern="1200" dirty="0" smtClean="0"/>
          </a:br>
          <a:r>
            <a:rPr lang="en-US" sz="1100" kern="1200" dirty="0" smtClean="0"/>
            <a:t>Technical Evangelist</a:t>
          </a:r>
          <a:endParaRPr lang="en-US" sz="1100" kern="1200" dirty="0"/>
        </a:p>
      </dsp:txBody>
      <dsp:txXfrm>
        <a:off x="8257395" y="1264978"/>
        <a:ext cx="1561183" cy="491158"/>
      </dsp:txXfrm>
    </dsp:sp>
    <dsp:sp modelId="{76DD8063-6B11-42D2-86ED-FD9321593F7B}">
      <dsp:nvSpPr>
        <dsp:cNvPr id="0" name=""/>
        <dsp:cNvSpPr/>
      </dsp:nvSpPr>
      <dsp:spPr>
        <a:xfrm>
          <a:off x="381312" y="1931551"/>
          <a:ext cx="1754138" cy="1403310"/>
        </a:xfrm>
        <a:prstGeom prst="rect">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CC96FB-91DA-4680-A9AA-C17300A7D7DC}">
      <dsp:nvSpPr>
        <dsp:cNvPr id="0" name=""/>
        <dsp:cNvSpPr/>
      </dsp:nvSpPr>
      <dsp:spPr>
        <a:xfrm>
          <a:off x="539185" y="3194530"/>
          <a:ext cx="1561183" cy="491158"/>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Livi Erickson</a:t>
          </a:r>
          <a:br>
            <a:rPr lang="en-US" sz="1100" kern="1200" dirty="0" smtClean="0"/>
          </a:br>
          <a:r>
            <a:rPr lang="en-US" sz="1100" kern="1200" dirty="0" smtClean="0"/>
            <a:t>Technical Evangelist</a:t>
          </a:r>
          <a:endParaRPr lang="en-US" sz="1100" kern="1200" dirty="0"/>
        </a:p>
      </dsp:txBody>
      <dsp:txXfrm>
        <a:off x="539185" y="3194530"/>
        <a:ext cx="1561183" cy="491158"/>
      </dsp:txXfrm>
    </dsp:sp>
    <dsp:sp modelId="{0C2C9691-F730-44C1-9FFE-8B0A024B5CC5}">
      <dsp:nvSpPr>
        <dsp:cNvPr id="0" name=""/>
        <dsp:cNvSpPr/>
      </dsp:nvSpPr>
      <dsp:spPr>
        <a:xfrm>
          <a:off x="2310865" y="1931551"/>
          <a:ext cx="1754138" cy="1403310"/>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9EF525-6C58-476D-A5C3-6F5C2DF5D41C}">
      <dsp:nvSpPr>
        <dsp:cNvPr id="0" name=""/>
        <dsp:cNvSpPr/>
      </dsp:nvSpPr>
      <dsp:spPr>
        <a:xfrm>
          <a:off x="2468737" y="3194530"/>
          <a:ext cx="1561183" cy="491158"/>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Tim Reilly</a:t>
          </a:r>
          <a:br>
            <a:rPr lang="en-US" sz="1100" kern="1200" dirty="0" smtClean="0"/>
          </a:br>
          <a:r>
            <a:rPr lang="en-US" sz="1100" kern="1200" dirty="0" smtClean="0"/>
            <a:t>Technical Evangelist</a:t>
          </a:r>
          <a:endParaRPr lang="en-US" sz="1100" kern="1200" dirty="0"/>
        </a:p>
      </dsp:txBody>
      <dsp:txXfrm>
        <a:off x="2468737" y="3194530"/>
        <a:ext cx="1561183" cy="491158"/>
      </dsp:txXfrm>
    </dsp:sp>
    <dsp:sp modelId="{AA53AF5D-C424-444C-9440-26E5408F7621}">
      <dsp:nvSpPr>
        <dsp:cNvPr id="0" name=""/>
        <dsp:cNvSpPr/>
      </dsp:nvSpPr>
      <dsp:spPr>
        <a:xfrm>
          <a:off x="4240417" y="1925629"/>
          <a:ext cx="1754138" cy="1403310"/>
        </a:xfrm>
        <a:prstGeom prst="rect">
          <a:avLst/>
        </a:prstGeom>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37" t="670" r="-337" b="-2467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B6C2C7-21BC-4AD2-8705-A6775B950F9A}">
      <dsp:nvSpPr>
        <dsp:cNvPr id="0" name=""/>
        <dsp:cNvSpPr/>
      </dsp:nvSpPr>
      <dsp:spPr>
        <a:xfrm>
          <a:off x="4398290" y="3194530"/>
          <a:ext cx="1561183" cy="491158"/>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Jeremy Foster</a:t>
          </a:r>
          <a:br>
            <a:rPr lang="en-US" sz="1100" kern="1200" dirty="0" smtClean="0"/>
          </a:br>
          <a:r>
            <a:rPr lang="en-US" sz="1100" kern="1200" dirty="0" smtClean="0"/>
            <a:t>Technical Evangelist</a:t>
          </a:r>
          <a:endParaRPr lang="en-US" sz="1100" kern="1200" dirty="0"/>
        </a:p>
      </dsp:txBody>
      <dsp:txXfrm>
        <a:off x="4398290" y="3194530"/>
        <a:ext cx="1561183" cy="491158"/>
      </dsp:txXfrm>
    </dsp:sp>
    <dsp:sp modelId="{1382DD4C-B56C-4326-B660-13DA7A19F655}">
      <dsp:nvSpPr>
        <dsp:cNvPr id="0" name=""/>
        <dsp:cNvSpPr/>
      </dsp:nvSpPr>
      <dsp:spPr>
        <a:xfrm>
          <a:off x="6169970" y="1931551"/>
          <a:ext cx="1754138" cy="1403310"/>
        </a:xfrm>
        <a:prstGeom prst="rect">
          <a:avLst/>
        </a:prstGeom>
        <a:blipFill>
          <a:blip xmlns:r="http://schemas.openxmlformats.org/officeDocument/2006/relationships" r:embed="rId9" cstate="print">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C6C3CF-917F-472C-BB75-4D0769C3C976}">
      <dsp:nvSpPr>
        <dsp:cNvPr id="0" name=""/>
        <dsp:cNvSpPr/>
      </dsp:nvSpPr>
      <dsp:spPr>
        <a:xfrm>
          <a:off x="6327842" y="3194530"/>
          <a:ext cx="1561183" cy="491158"/>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Katherine Harris</a:t>
          </a:r>
          <a:br>
            <a:rPr lang="en-US" sz="1100" kern="1200" dirty="0" smtClean="0"/>
          </a:br>
          <a:r>
            <a:rPr lang="en-US" sz="1100" kern="1200" dirty="0" smtClean="0"/>
            <a:t>Technical Evangelist</a:t>
          </a:r>
          <a:endParaRPr lang="en-US" sz="1100" kern="1200" dirty="0"/>
        </a:p>
      </dsp:txBody>
      <dsp:txXfrm>
        <a:off x="6327842" y="3194530"/>
        <a:ext cx="1561183" cy="491158"/>
      </dsp:txXfrm>
    </dsp:sp>
    <dsp:sp modelId="{AFD4843B-189F-467E-AA2C-39AA702FA54A}">
      <dsp:nvSpPr>
        <dsp:cNvPr id="0" name=""/>
        <dsp:cNvSpPr/>
      </dsp:nvSpPr>
      <dsp:spPr>
        <a:xfrm>
          <a:off x="8099522" y="1931551"/>
          <a:ext cx="1754138" cy="1403310"/>
        </a:xfrm>
        <a:prstGeom prst="rect">
          <a:avLst/>
        </a:prstGeom>
        <a:blipFill rotWithShape="1">
          <a:blip xmlns:r="http://schemas.openxmlformats.org/officeDocument/2006/relationships" r:embed="rId10"/>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944156-E91A-4879-9A3C-0CF2921AACEE}">
      <dsp:nvSpPr>
        <dsp:cNvPr id="0" name=""/>
        <dsp:cNvSpPr/>
      </dsp:nvSpPr>
      <dsp:spPr>
        <a:xfrm>
          <a:off x="8257395" y="3194530"/>
          <a:ext cx="1561183" cy="491158"/>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Annie Bubinski</a:t>
          </a:r>
          <a:br>
            <a:rPr lang="en-US" sz="1100" kern="1200" dirty="0" smtClean="0"/>
          </a:br>
          <a:r>
            <a:rPr lang="en-US" sz="1100" kern="1200" dirty="0" smtClean="0"/>
            <a:t>Community Evangelist</a:t>
          </a:r>
          <a:endParaRPr lang="en-US" sz="1100" kern="1200" dirty="0"/>
        </a:p>
      </dsp:txBody>
      <dsp:txXfrm>
        <a:off x="8257395" y="3194530"/>
        <a:ext cx="1561183" cy="491158"/>
      </dsp:txXfrm>
    </dsp:sp>
    <dsp:sp modelId="{4CEA6035-DC60-4DE3-8F72-68CE164E5963}">
      <dsp:nvSpPr>
        <dsp:cNvPr id="0" name=""/>
        <dsp:cNvSpPr/>
      </dsp:nvSpPr>
      <dsp:spPr>
        <a:xfrm>
          <a:off x="469265" y="3861103"/>
          <a:ext cx="1754138" cy="1403310"/>
        </a:xfrm>
        <a:prstGeom prst="rect">
          <a:avLst/>
        </a:prstGeom>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149084" t="-72391" r="-164632" b="-34889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B338DD-F18D-4828-9360-88493138DF3A}">
      <dsp:nvSpPr>
        <dsp:cNvPr id="0" name=""/>
        <dsp:cNvSpPr/>
      </dsp:nvSpPr>
      <dsp:spPr>
        <a:xfrm>
          <a:off x="627137" y="5124083"/>
          <a:ext cx="1561183" cy="491158"/>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Vanessa Diaz</a:t>
          </a:r>
        </a:p>
        <a:p>
          <a:pPr lvl="0" algn="ctr" defTabSz="488950">
            <a:lnSpc>
              <a:spcPct val="90000"/>
            </a:lnSpc>
            <a:spcBef>
              <a:spcPct val="0"/>
            </a:spcBef>
            <a:spcAft>
              <a:spcPct val="35000"/>
            </a:spcAft>
          </a:pPr>
          <a:r>
            <a:rPr lang="en-US" sz="1100" kern="1200" dirty="0" smtClean="0"/>
            <a:t>Business Administrator</a:t>
          </a:r>
          <a:endParaRPr lang="en-US" sz="1100" kern="1200" dirty="0"/>
        </a:p>
      </dsp:txBody>
      <dsp:txXfrm>
        <a:off x="627137" y="5124083"/>
        <a:ext cx="1561183" cy="491158"/>
      </dsp:txXfrm>
    </dsp:sp>
    <dsp:sp modelId="{E17FA608-1DC2-4DCA-B309-E703887B7AF4}">
      <dsp:nvSpPr>
        <dsp:cNvPr id="0" name=""/>
        <dsp:cNvSpPr/>
      </dsp:nvSpPr>
      <dsp:spPr>
        <a:xfrm>
          <a:off x="2398817" y="3861103"/>
          <a:ext cx="1754138" cy="1403310"/>
        </a:xfrm>
        <a:prstGeom prst="rect">
          <a:avLst/>
        </a:prstGeom>
        <a:blipFill>
          <a:blip xmlns:r="http://schemas.openxmlformats.org/officeDocument/2006/relationships" r:embed="rId12">
            <a:extLst>
              <a:ext uri="{28A0092B-C50C-407E-A947-70E740481C1C}">
                <a14:useLocalDpi xmlns:a14="http://schemas.microsoft.com/office/drawing/2010/main" val="0"/>
              </a:ext>
            </a:extLst>
          </a:blip>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140DDA-922E-40BC-9590-5357114C7778}">
      <dsp:nvSpPr>
        <dsp:cNvPr id="0" name=""/>
        <dsp:cNvSpPr/>
      </dsp:nvSpPr>
      <dsp:spPr>
        <a:xfrm>
          <a:off x="2556690" y="5124083"/>
          <a:ext cx="1561183" cy="491158"/>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Joe Shirey</a:t>
          </a:r>
        </a:p>
        <a:p>
          <a:pPr lvl="0" algn="ctr" defTabSz="488950">
            <a:lnSpc>
              <a:spcPct val="90000"/>
            </a:lnSpc>
            <a:spcBef>
              <a:spcPct val="0"/>
            </a:spcBef>
            <a:spcAft>
              <a:spcPct val="35000"/>
            </a:spcAft>
          </a:pPr>
          <a:r>
            <a:rPr lang="en-US" sz="1100" kern="1200" dirty="0" smtClean="0"/>
            <a:t>Tech Evangelism Director</a:t>
          </a:r>
        </a:p>
      </dsp:txBody>
      <dsp:txXfrm>
        <a:off x="2556690" y="5124083"/>
        <a:ext cx="1561183" cy="491158"/>
      </dsp:txXfrm>
    </dsp:sp>
    <dsp:sp modelId="{20F5B11D-46AB-485E-8570-B5B1DE9AF8F4}">
      <dsp:nvSpPr>
        <dsp:cNvPr id="0" name=""/>
        <dsp:cNvSpPr/>
      </dsp:nvSpPr>
      <dsp:spPr>
        <a:xfrm>
          <a:off x="4328370" y="3861103"/>
          <a:ext cx="1472494" cy="1403310"/>
        </a:xfrm>
        <a:prstGeom prst="rect">
          <a:avLst/>
        </a:prstGeom>
        <a:blipFill rotWithShape="1">
          <a:blip xmlns:r="http://schemas.openxmlformats.org/officeDocument/2006/relationships" r:embed="rId1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6155A5-06DA-47C1-8097-CEE3179B608D}">
      <dsp:nvSpPr>
        <dsp:cNvPr id="0" name=""/>
        <dsp:cNvSpPr/>
      </dsp:nvSpPr>
      <dsp:spPr>
        <a:xfrm>
          <a:off x="4345420" y="5124083"/>
          <a:ext cx="1561183" cy="491158"/>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Beth Massi</a:t>
          </a:r>
          <a:br>
            <a:rPr lang="en-US" sz="1100" kern="1200" dirty="0" smtClean="0"/>
          </a:br>
          <a:r>
            <a:rPr lang="en-US" sz="1100" kern="1200" dirty="0" smtClean="0"/>
            <a:t>Program Manager</a:t>
          </a:r>
          <a:endParaRPr lang="en-US" sz="1100" kern="1200" dirty="0"/>
        </a:p>
      </dsp:txBody>
      <dsp:txXfrm>
        <a:off x="4345420" y="5124083"/>
        <a:ext cx="1561183" cy="491158"/>
      </dsp:txXfrm>
    </dsp:sp>
    <dsp:sp modelId="{BEE56336-6E43-4D3A-BA40-9411FFE520A2}">
      <dsp:nvSpPr>
        <dsp:cNvPr id="0" name=""/>
        <dsp:cNvSpPr/>
      </dsp:nvSpPr>
      <dsp:spPr>
        <a:xfrm>
          <a:off x="6082017" y="3861103"/>
          <a:ext cx="1754138" cy="1403310"/>
        </a:xfrm>
        <a:prstGeom prst="rect">
          <a:avLst/>
        </a:prstGeom>
        <a:blipFill dpi="0" rotWithShape="1">
          <a:blip xmlns:r="http://schemas.openxmlformats.org/officeDocument/2006/relationships" r:embed="rId14">
            <a:extLst>
              <a:ext uri="{28A0092B-C50C-407E-A947-70E740481C1C}">
                <a14:useLocalDpi xmlns:a14="http://schemas.microsoft.com/office/drawing/2010/main" val="0"/>
              </a:ext>
            </a:extLst>
          </a:blip>
          <a:srcRect/>
          <a:stretch>
            <a:fillRect l="347" t="149" r="-347" b="-24149"/>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AD6B47-07B4-48D3-95B6-7C5813862BBB}">
      <dsp:nvSpPr>
        <dsp:cNvPr id="0" name=""/>
        <dsp:cNvSpPr/>
      </dsp:nvSpPr>
      <dsp:spPr>
        <a:xfrm>
          <a:off x="6239890" y="5124083"/>
          <a:ext cx="1561183" cy="491158"/>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Jennelle Crothers</a:t>
          </a:r>
          <a:br>
            <a:rPr lang="en-US" sz="1100" kern="1200" dirty="0" smtClean="0"/>
          </a:br>
          <a:r>
            <a:rPr lang="en-US" sz="1100" kern="1200" dirty="0" smtClean="0"/>
            <a:t>Technical Evangelist</a:t>
          </a:r>
          <a:endParaRPr lang="en-US" sz="1100" kern="1200" dirty="0"/>
        </a:p>
      </dsp:txBody>
      <dsp:txXfrm>
        <a:off x="6239890" y="5124083"/>
        <a:ext cx="1561183" cy="491158"/>
      </dsp:txXfrm>
    </dsp:sp>
    <dsp:sp modelId="{99F6885F-8DCB-474F-A9D2-F26C1225AC3F}">
      <dsp:nvSpPr>
        <dsp:cNvPr id="0" name=""/>
        <dsp:cNvSpPr/>
      </dsp:nvSpPr>
      <dsp:spPr>
        <a:xfrm>
          <a:off x="8011570" y="3861103"/>
          <a:ext cx="1754138" cy="1403310"/>
        </a:xfrm>
        <a:prstGeom prst="rect">
          <a:avLst/>
        </a:prstGeom>
        <a:blipFill>
          <a:blip xmlns:r="http://schemas.openxmlformats.org/officeDocument/2006/relationships" r:embed="rId15">
            <a:extLst>
              <a:ext uri="{28A0092B-C50C-407E-A947-70E740481C1C}">
                <a14:useLocalDpi xmlns:a14="http://schemas.microsoft.com/office/drawing/2010/main" val="0"/>
              </a:ext>
            </a:extLst>
          </a:blip>
          <a:srcRect/>
          <a:stretch>
            <a:fillRect t="-13000" b="-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5EC3D6-797D-473A-B46C-38142857C309}">
      <dsp:nvSpPr>
        <dsp:cNvPr id="0" name=""/>
        <dsp:cNvSpPr/>
      </dsp:nvSpPr>
      <dsp:spPr>
        <a:xfrm>
          <a:off x="8056100" y="5126082"/>
          <a:ext cx="1561183" cy="491158"/>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Robin Shahan</a:t>
          </a:r>
          <a:br>
            <a:rPr lang="en-US" sz="1100" kern="1200" dirty="0" smtClean="0"/>
          </a:br>
          <a:r>
            <a:rPr lang="en-US" sz="1100" kern="1200" dirty="0" smtClean="0"/>
            <a:t>Content Developer</a:t>
          </a:r>
          <a:endParaRPr lang="en-US" sz="1100" kern="1200" dirty="0"/>
        </a:p>
      </dsp:txBody>
      <dsp:txXfrm>
        <a:off x="8056100" y="5126082"/>
        <a:ext cx="1561183" cy="4911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362350-5AC3-4AE0-BCDE-163244DE1136}">
      <dsp:nvSpPr>
        <dsp:cNvPr id="0" name=""/>
        <dsp:cNvSpPr/>
      </dsp:nvSpPr>
      <dsp:spPr>
        <a:xfrm>
          <a:off x="3918" y="580869"/>
          <a:ext cx="2121612" cy="1697289"/>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64" t="551" r="-264" b="-2655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31230E-7C34-40EF-A5A2-C0EBEC52D51E}">
      <dsp:nvSpPr>
        <dsp:cNvPr id="0" name=""/>
        <dsp:cNvSpPr/>
      </dsp:nvSpPr>
      <dsp:spPr>
        <a:xfrm>
          <a:off x="194863" y="2108430"/>
          <a:ext cx="1888235" cy="594051"/>
        </a:xfrm>
        <a:prstGeom prst="wedgeRectCallout">
          <a:avLst>
            <a:gd name="adj1" fmla="val 20250"/>
            <a:gd name="adj2" fmla="val -607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John-Daniel Trask</a:t>
          </a:r>
        </a:p>
        <a:p>
          <a:pPr lvl="0" algn="ctr" defTabSz="577850">
            <a:lnSpc>
              <a:spcPct val="90000"/>
            </a:lnSpc>
            <a:spcBef>
              <a:spcPct val="0"/>
            </a:spcBef>
            <a:spcAft>
              <a:spcPct val="35000"/>
            </a:spcAft>
          </a:pPr>
          <a:r>
            <a:rPr lang="en-US" sz="1300" kern="1200" dirty="0" smtClean="0"/>
            <a:t>ASP.NET/IIS MVP</a:t>
          </a:r>
          <a:endParaRPr lang="en-US" sz="1300" kern="1200" dirty="0"/>
        </a:p>
      </dsp:txBody>
      <dsp:txXfrm>
        <a:off x="194863" y="2108430"/>
        <a:ext cx="1888235" cy="594051"/>
      </dsp:txXfrm>
    </dsp:sp>
    <dsp:sp modelId="{835D416C-4373-4B66-A8C4-5F7CED4B1C4E}">
      <dsp:nvSpPr>
        <dsp:cNvPr id="0" name=""/>
        <dsp:cNvSpPr/>
      </dsp:nvSpPr>
      <dsp:spPr>
        <a:xfrm>
          <a:off x="2337692" y="580869"/>
          <a:ext cx="2121612" cy="169728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3000" b="-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C31398-BE1B-4CA1-A907-E68AC843C667}">
      <dsp:nvSpPr>
        <dsp:cNvPr id="0" name=""/>
        <dsp:cNvSpPr/>
      </dsp:nvSpPr>
      <dsp:spPr>
        <a:xfrm>
          <a:off x="2528637" y="2108430"/>
          <a:ext cx="1888235" cy="594051"/>
        </a:xfrm>
        <a:prstGeom prst="wedgeRectCallout">
          <a:avLst>
            <a:gd name="adj1" fmla="val 20250"/>
            <a:gd name="adj2" fmla="val -607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Ami Levin</a:t>
          </a:r>
        </a:p>
        <a:p>
          <a:pPr lvl="0" algn="ctr" defTabSz="577850">
            <a:lnSpc>
              <a:spcPct val="90000"/>
            </a:lnSpc>
            <a:spcBef>
              <a:spcPct val="0"/>
            </a:spcBef>
            <a:spcAft>
              <a:spcPct val="35000"/>
            </a:spcAft>
          </a:pPr>
          <a:r>
            <a:rPr lang="en-US" sz="1300" kern="1200" dirty="0" smtClean="0"/>
            <a:t>SQL Server MVP</a:t>
          </a:r>
          <a:endParaRPr lang="en-US" sz="1300" kern="1200" dirty="0"/>
        </a:p>
      </dsp:txBody>
      <dsp:txXfrm>
        <a:off x="2528637" y="2108430"/>
        <a:ext cx="1888235" cy="594051"/>
      </dsp:txXfrm>
    </dsp:sp>
    <dsp:sp modelId="{455F7E03-AC6B-41B2-B5A0-6C42888F4E8A}">
      <dsp:nvSpPr>
        <dsp:cNvPr id="0" name=""/>
        <dsp:cNvSpPr/>
      </dsp:nvSpPr>
      <dsp:spPr>
        <a:xfrm>
          <a:off x="4671465" y="580869"/>
          <a:ext cx="2121612" cy="169728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CFA088-B304-4748-8288-051D043BB871}">
      <dsp:nvSpPr>
        <dsp:cNvPr id="0" name=""/>
        <dsp:cNvSpPr/>
      </dsp:nvSpPr>
      <dsp:spPr>
        <a:xfrm>
          <a:off x="4862410" y="2108430"/>
          <a:ext cx="1888235" cy="594051"/>
        </a:xfrm>
        <a:prstGeom prst="wedgeRectCallout">
          <a:avLst>
            <a:gd name="adj1" fmla="val 20250"/>
            <a:gd name="adj2" fmla="val -607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err="1" smtClean="0"/>
            <a:t>Sumant</a:t>
          </a:r>
          <a:r>
            <a:rPr lang="en-US" sz="1300" kern="1200" dirty="0" smtClean="0"/>
            <a:t> </a:t>
          </a:r>
          <a:r>
            <a:rPr lang="en-US" sz="1300" kern="1200" dirty="0" err="1" smtClean="0"/>
            <a:t>Tambe</a:t>
          </a:r>
          <a:r>
            <a:rPr lang="en-US" sz="1300" kern="1200" dirty="0" smtClean="0"/>
            <a:t/>
          </a:r>
          <a:br>
            <a:rPr lang="en-US" sz="1300" kern="1200" dirty="0" smtClean="0"/>
          </a:br>
          <a:r>
            <a:rPr lang="en-US" sz="1300" kern="1200" dirty="0" smtClean="0"/>
            <a:t>Visual C++ MVP</a:t>
          </a:r>
          <a:endParaRPr lang="en-US" sz="1300" kern="1200" dirty="0"/>
        </a:p>
      </dsp:txBody>
      <dsp:txXfrm>
        <a:off x="4862410" y="2108430"/>
        <a:ext cx="1888235" cy="594051"/>
      </dsp:txXfrm>
    </dsp:sp>
    <dsp:sp modelId="{E62E1715-3FAE-44D8-84CA-74F76B5A8AC0}">
      <dsp:nvSpPr>
        <dsp:cNvPr id="0" name=""/>
        <dsp:cNvSpPr/>
      </dsp:nvSpPr>
      <dsp:spPr>
        <a:xfrm>
          <a:off x="7005239" y="580869"/>
          <a:ext cx="2121612" cy="1697289"/>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18308" b="-5769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706EDB-1CC9-4EDB-A7B9-D38B73793003}">
      <dsp:nvSpPr>
        <dsp:cNvPr id="0" name=""/>
        <dsp:cNvSpPr/>
      </dsp:nvSpPr>
      <dsp:spPr>
        <a:xfrm>
          <a:off x="7196184" y="2108430"/>
          <a:ext cx="1888235" cy="594051"/>
        </a:xfrm>
        <a:prstGeom prst="wedgeRectCallout">
          <a:avLst>
            <a:gd name="adj1" fmla="val 20250"/>
            <a:gd name="adj2" fmla="val -607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Deborah </a:t>
          </a:r>
          <a:r>
            <a:rPr lang="en-US" sz="1300" kern="1200" dirty="0" err="1" smtClean="0"/>
            <a:t>Kurata</a:t>
          </a:r>
          <a:endParaRPr lang="en-US" sz="1300" kern="1200" dirty="0" smtClean="0"/>
        </a:p>
        <a:p>
          <a:pPr lvl="0" algn="ctr" defTabSz="577850">
            <a:lnSpc>
              <a:spcPct val="90000"/>
            </a:lnSpc>
            <a:spcBef>
              <a:spcPct val="0"/>
            </a:spcBef>
            <a:spcAft>
              <a:spcPct val="35000"/>
            </a:spcAft>
          </a:pPr>
          <a:r>
            <a:rPr lang="en-US" sz="1300" kern="1200" dirty="0" smtClean="0"/>
            <a:t>.NET MVP</a:t>
          </a:r>
          <a:endParaRPr lang="en-US" sz="1300" kern="1200" dirty="0"/>
        </a:p>
      </dsp:txBody>
      <dsp:txXfrm>
        <a:off x="7196184" y="2108430"/>
        <a:ext cx="1888235" cy="594051"/>
      </dsp:txXfrm>
    </dsp:sp>
    <dsp:sp modelId="{89BBFDBC-ECE1-48F3-B563-FCECEF8790B0}">
      <dsp:nvSpPr>
        <dsp:cNvPr id="0" name=""/>
        <dsp:cNvSpPr/>
      </dsp:nvSpPr>
      <dsp:spPr>
        <a:xfrm>
          <a:off x="9339013" y="580869"/>
          <a:ext cx="2121612" cy="1697289"/>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3000" b="-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6D04CC-D452-4186-AC18-93DB2BD9A6F1}">
      <dsp:nvSpPr>
        <dsp:cNvPr id="0" name=""/>
        <dsp:cNvSpPr/>
      </dsp:nvSpPr>
      <dsp:spPr>
        <a:xfrm>
          <a:off x="9529958" y="2108430"/>
          <a:ext cx="1888235" cy="594051"/>
        </a:xfrm>
        <a:prstGeom prst="wedgeRectCallout">
          <a:avLst>
            <a:gd name="adj1" fmla="val 20250"/>
            <a:gd name="adj2" fmla="val -607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Jeremy Clark</a:t>
          </a:r>
        </a:p>
        <a:p>
          <a:pPr lvl="0" algn="ctr" defTabSz="577850">
            <a:lnSpc>
              <a:spcPct val="90000"/>
            </a:lnSpc>
            <a:spcBef>
              <a:spcPct val="0"/>
            </a:spcBef>
            <a:spcAft>
              <a:spcPct val="35000"/>
            </a:spcAft>
          </a:pPr>
          <a:r>
            <a:rPr lang="en-US" sz="1300" kern="1200" dirty="0" smtClean="0"/>
            <a:t>.NET MVP</a:t>
          </a:r>
          <a:endParaRPr lang="en-US" sz="1300" kern="1200" dirty="0"/>
        </a:p>
      </dsp:txBody>
      <dsp:txXfrm>
        <a:off x="9529958" y="2108430"/>
        <a:ext cx="1888235" cy="594051"/>
      </dsp:txXfrm>
    </dsp:sp>
    <dsp:sp modelId="{76DD8063-6B11-42D2-86ED-FD9321593F7B}">
      <dsp:nvSpPr>
        <dsp:cNvPr id="0" name=""/>
        <dsp:cNvSpPr/>
      </dsp:nvSpPr>
      <dsp:spPr>
        <a:xfrm>
          <a:off x="1170805" y="2914643"/>
          <a:ext cx="2121612" cy="1697289"/>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13000" b="-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CC96FB-91DA-4680-A9AA-C17300A7D7DC}">
      <dsp:nvSpPr>
        <dsp:cNvPr id="0" name=""/>
        <dsp:cNvSpPr/>
      </dsp:nvSpPr>
      <dsp:spPr>
        <a:xfrm>
          <a:off x="1361750" y="4442204"/>
          <a:ext cx="1888235" cy="594051"/>
        </a:xfrm>
        <a:prstGeom prst="wedgeRectCallout">
          <a:avLst>
            <a:gd name="adj1" fmla="val 20250"/>
            <a:gd name="adj2" fmla="val -607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Joe Reynolds</a:t>
          </a:r>
        </a:p>
        <a:p>
          <a:pPr lvl="0" algn="ctr" defTabSz="577850">
            <a:lnSpc>
              <a:spcPct val="90000"/>
            </a:lnSpc>
            <a:spcBef>
              <a:spcPct val="0"/>
            </a:spcBef>
            <a:spcAft>
              <a:spcPct val="35000"/>
            </a:spcAft>
          </a:pPr>
          <a:r>
            <a:rPr lang="en-US" sz="1300" kern="1200" dirty="0" smtClean="0"/>
            <a:t>.NET MVP</a:t>
          </a:r>
        </a:p>
      </dsp:txBody>
      <dsp:txXfrm>
        <a:off x="1361750" y="4442204"/>
        <a:ext cx="1888235" cy="594051"/>
      </dsp:txXfrm>
    </dsp:sp>
    <dsp:sp modelId="{0C2C9691-F730-44C1-9FFE-8B0A024B5CC5}">
      <dsp:nvSpPr>
        <dsp:cNvPr id="0" name=""/>
        <dsp:cNvSpPr/>
      </dsp:nvSpPr>
      <dsp:spPr>
        <a:xfrm>
          <a:off x="3504578" y="2914643"/>
          <a:ext cx="2121612" cy="1697289"/>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9EF525-6C58-476D-A5C3-6F5C2DF5D41C}">
      <dsp:nvSpPr>
        <dsp:cNvPr id="0" name=""/>
        <dsp:cNvSpPr/>
      </dsp:nvSpPr>
      <dsp:spPr>
        <a:xfrm>
          <a:off x="3695524" y="4442204"/>
          <a:ext cx="1888235" cy="594051"/>
        </a:xfrm>
        <a:prstGeom prst="wedgeRectCallout">
          <a:avLst>
            <a:gd name="adj1" fmla="val 20250"/>
            <a:gd name="adj2" fmla="val -607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Ryan Riley</a:t>
          </a:r>
        </a:p>
        <a:p>
          <a:pPr lvl="0" algn="ctr" defTabSz="577850">
            <a:lnSpc>
              <a:spcPct val="90000"/>
            </a:lnSpc>
            <a:spcBef>
              <a:spcPct val="0"/>
            </a:spcBef>
            <a:spcAft>
              <a:spcPct val="35000"/>
            </a:spcAft>
          </a:pPr>
          <a:r>
            <a:rPr lang="en-US" sz="1300" kern="1200" dirty="0" smtClean="0"/>
            <a:t>.NET MVP</a:t>
          </a:r>
          <a:endParaRPr lang="en-US" sz="1300" kern="1200" dirty="0"/>
        </a:p>
      </dsp:txBody>
      <dsp:txXfrm>
        <a:off x="3695524" y="4442204"/>
        <a:ext cx="1888235" cy="594051"/>
      </dsp:txXfrm>
    </dsp:sp>
    <dsp:sp modelId="{26F36462-B745-4225-843D-9C83C5A5A9F6}">
      <dsp:nvSpPr>
        <dsp:cNvPr id="0" name=""/>
        <dsp:cNvSpPr/>
      </dsp:nvSpPr>
      <dsp:spPr>
        <a:xfrm>
          <a:off x="5838352" y="2914643"/>
          <a:ext cx="2121612" cy="1697289"/>
        </a:xfrm>
        <a:prstGeom prst="rect">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t="-13000" b="-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2A8F88-9BBF-44CF-A937-0F6D9A5C05CB}">
      <dsp:nvSpPr>
        <dsp:cNvPr id="0" name=""/>
        <dsp:cNvSpPr/>
      </dsp:nvSpPr>
      <dsp:spPr>
        <a:xfrm>
          <a:off x="6029297" y="4442204"/>
          <a:ext cx="1888235" cy="594051"/>
        </a:xfrm>
        <a:prstGeom prst="wedgeRectCallout">
          <a:avLst>
            <a:gd name="adj1" fmla="val 20250"/>
            <a:gd name="adj2" fmla="val -607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Vishal </a:t>
          </a:r>
          <a:r>
            <a:rPr lang="en-US" sz="1300" kern="1200" dirty="0" err="1" smtClean="0"/>
            <a:t>Saxena</a:t>
          </a:r>
          <a:endParaRPr lang="en-US" sz="1300" kern="1200" dirty="0" smtClean="0"/>
        </a:p>
        <a:p>
          <a:pPr lvl="0" algn="ctr" defTabSz="577850">
            <a:lnSpc>
              <a:spcPct val="90000"/>
            </a:lnSpc>
            <a:spcBef>
              <a:spcPct val="0"/>
            </a:spcBef>
            <a:spcAft>
              <a:spcPct val="35000"/>
            </a:spcAft>
          </a:pPr>
          <a:r>
            <a:rPr lang="en-US" sz="1300" kern="1200" dirty="0" smtClean="0"/>
            <a:t>Azure MVP</a:t>
          </a:r>
          <a:endParaRPr lang="en-US" sz="1300" kern="1200" dirty="0"/>
        </a:p>
      </dsp:txBody>
      <dsp:txXfrm>
        <a:off x="6029297" y="4442204"/>
        <a:ext cx="1888235" cy="594051"/>
      </dsp:txXfrm>
    </dsp:sp>
    <dsp:sp modelId="{35123D7E-33BE-4009-931A-328FE6C47E2A}">
      <dsp:nvSpPr>
        <dsp:cNvPr id="0" name=""/>
        <dsp:cNvSpPr/>
      </dsp:nvSpPr>
      <dsp:spPr>
        <a:xfrm>
          <a:off x="8172126" y="2914643"/>
          <a:ext cx="2121612" cy="1697289"/>
        </a:xfrm>
        <a:prstGeom prst="rect">
          <a:avLst/>
        </a:prstGeom>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297" t="-29711" r="297" b="-48289"/>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5F825D-E9FA-4FA1-AA7D-07969F5DB74B}">
      <dsp:nvSpPr>
        <dsp:cNvPr id="0" name=""/>
        <dsp:cNvSpPr/>
      </dsp:nvSpPr>
      <dsp:spPr>
        <a:xfrm>
          <a:off x="8363071" y="4442204"/>
          <a:ext cx="1888235" cy="594051"/>
        </a:xfrm>
        <a:prstGeom prst="wedgeRectCallout">
          <a:avLst>
            <a:gd name="adj1" fmla="val 20250"/>
            <a:gd name="adj2" fmla="val -607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Craig </a:t>
          </a:r>
          <a:r>
            <a:rPr lang="en-US" sz="1300" kern="1200" dirty="0" err="1" smtClean="0"/>
            <a:t>Berntson</a:t>
          </a:r>
          <a:endParaRPr lang="en-US" sz="1300" kern="1200" dirty="0" smtClean="0"/>
        </a:p>
        <a:p>
          <a:pPr lvl="0" algn="ctr" defTabSz="577850">
            <a:lnSpc>
              <a:spcPct val="90000"/>
            </a:lnSpc>
            <a:spcBef>
              <a:spcPct val="0"/>
            </a:spcBef>
            <a:spcAft>
              <a:spcPct val="35000"/>
            </a:spcAft>
          </a:pPr>
          <a:r>
            <a:rPr lang="en-US" sz="1300" kern="1200" dirty="0" smtClean="0"/>
            <a:t>.NET MVP</a:t>
          </a:r>
          <a:endParaRPr lang="en-US" sz="1300" kern="1200" dirty="0"/>
        </a:p>
      </dsp:txBody>
      <dsp:txXfrm>
        <a:off x="8363071" y="4442204"/>
        <a:ext cx="1888235" cy="5940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6C03F-4053-4F8D-88E8-F8945BD33869}">
      <dsp:nvSpPr>
        <dsp:cNvPr id="0" name=""/>
        <dsp:cNvSpPr/>
      </dsp:nvSpPr>
      <dsp:spPr>
        <a:xfrm>
          <a:off x="0" y="464587"/>
          <a:ext cx="11365992" cy="24097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2127" tIns="624840" rIns="882127" bIns="177800" numCol="1" spcCol="1270" anchor="t" anchorCtr="0">
          <a:noAutofit/>
        </a:bodyPr>
        <a:lstStyle/>
        <a:p>
          <a:pPr marL="228600" lvl="1" indent="-228600" algn="l" defTabSz="1111250">
            <a:lnSpc>
              <a:spcPct val="90000"/>
            </a:lnSpc>
            <a:spcBef>
              <a:spcPct val="0"/>
            </a:spcBef>
            <a:spcAft>
              <a:spcPct val="15000"/>
            </a:spcAft>
            <a:buChar char="••"/>
          </a:pPr>
          <a:r>
            <a:rPr lang="en-US" sz="2500" i="1" kern="1200" dirty="0" smtClean="0"/>
            <a:t>Microsoft Azure Essentials – Fundamentals of Azure</a:t>
          </a:r>
          <a:r>
            <a:rPr lang="en-US" sz="2500" kern="1200" dirty="0" smtClean="0"/>
            <a:t> book giveaway for survey completion while supplies last</a:t>
          </a:r>
          <a:endParaRPr lang="en-US" sz="2500" kern="1200" dirty="0"/>
        </a:p>
        <a:p>
          <a:pPr marL="228600" lvl="1" indent="-228600" algn="l" defTabSz="1111250">
            <a:lnSpc>
              <a:spcPct val="90000"/>
            </a:lnSpc>
            <a:spcBef>
              <a:spcPct val="0"/>
            </a:spcBef>
            <a:spcAft>
              <a:spcPct val="15000"/>
            </a:spcAft>
            <a:buChar char="••"/>
          </a:pPr>
          <a:r>
            <a:rPr lang="en-US" sz="2500" kern="1200" dirty="0" smtClean="0"/>
            <a:t>Hardware raffle Sunday (Microsoft Bands and Dell Inspiron 2-in-1) </a:t>
          </a:r>
          <a:r>
            <a:rPr lang="en-US" sz="2600" kern="1200" dirty="0" smtClean="0"/>
            <a:t>	</a:t>
          </a:r>
          <a:r>
            <a:rPr lang="en-US" sz="2000" kern="1200" dirty="0" smtClean="0"/>
            <a:t>	</a:t>
          </a:r>
          <a:endParaRPr lang="en-US" sz="2000" kern="1200" dirty="0"/>
        </a:p>
      </dsp:txBody>
      <dsp:txXfrm>
        <a:off x="0" y="464587"/>
        <a:ext cx="11365992" cy="2409750"/>
      </dsp:txXfrm>
    </dsp:sp>
    <dsp:sp modelId="{CAE2BF60-C436-4891-BCCA-F0979276E901}">
      <dsp:nvSpPr>
        <dsp:cNvPr id="0" name=""/>
        <dsp:cNvSpPr/>
      </dsp:nvSpPr>
      <dsp:spPr>
        <a:xfrm>
          <a:off x="568299" y="21787"/>
          <a:ext cx="8870997" cy="885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0725" tIns="0" rIns="300725" bIns="0" numCol="1" spcCol="1270" anchor="ctr" anchorCtr="0">
          <a:noAutofit/>
        </a:bodyPr>
        <a:lstStyle/>
        <a:p>
          <a:pPr lvl="0" algn="l" defTabSz="1111250">
            <a:lnSpc>
              <a:spcPct val="90000"/>
            </a:lnSpc>
            <a:spcBef>
              <a:spcPct val="0"/>
            </a:spcBef>
            <a:spcAft>
              <a:spcPct val="35000"/>
            </a:spcAft>
          </a:pPr>
          <a:r>
            <a:rPr lang="en-US" sz="2500" kern="1200" dirty="0" smtClean="0"/>
            <a:t>Complete the survey for the chance to win -&gt; aka.ms/SVCC</a:t>
          </a:r>
          <a:endParaRPr lang="en-US" sz="2500" kern="1200" dirty="0"/>
        </a:p>
      </dsp:txBody>
      <dsp:txXfrm>
        <a:off x="611530" y="65018"/>
        <a:ext cx="8784535" cy="799138"/>
      </dsp:txXfrm>
    </dsp:sp>
    <dsp:sp modelId="{4871143A-5207-4155-A998-58D8D1CB4887}">
      <dsp:nvSpPr>
        <dsp:cNvPr id="0" name=""/>
        <dsp:cNvSpPr/>
      </dsp:nvSpPr>
      <dsp:spPr>
        <a:xfrm>
          <a:off x="0" y="3479137"/>
          <a:ext cx="11365992" cy="2031750"/>
        </a:xfrm>
        <a:prstGeom prst="rect">
          <a:avLst/>
        </a:prstGeom>
        <a:solidFill>
          <a:schemeClr val="lt1">
            <a:alpha val="90000"/>
            <a:hueOff val="0"/>
            <a:satOff val="0"/>
            <a:lumOff val="0"/>
            <a:alphaOff val="0"/>
          </a:schemeClr>
        </a:solidFill>
        <a:ln w="12700" cap="flat" cmpd="sng" algn="ctr">
          <a:solidFill>
            <a:schemeClr val="accent5">
              <a:hueOff val="14098715"/>
              <a:satOff val="9189"/>
              <a:lumOff val="213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2127" tIns="624840" rIns="882127"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smtClean="0"/>
            <a:t>Play with some cool devices, like the Surface Pro 3 and Lenovo Yoga 3 Pro </a:t>
          </a:r>
          <a:endParaRPr lang="en-US" sz="2500" kern="1200" dirty="0"/>
        </a:p>
        <a:p>
          <a:pPr marL="228600" lvl="1" indent="-228600" algn="l" defTabSz="1111250">
            <a:lnSpc>
              <a:spcPct val="90000"/>
            </a:lnSpc>
            <a:spcBef>
              <a:spcPct val="0"/>
            </a:spcBef>
            <a:spcAft>
              <a:spcPct val="15000"/>
            </a:spcAft>
            <a:buChar char="••"/>
          </a:pPr>
          <a:r>
            <a:rPr lang="en-US" sz="2500" kern="1200" dirty="0" smtClean="0"/>
            <a:t>Connect with our speakers</a:t>
          </a:r>
          <a:endParaRPr lang="en-US" sz="2500" kern="1200" dirty="0"/>
        </a:p>
      </dsp:txBody>
      <dsp:txXfrm>
        <a:off x="0" y="3479137"/>
        <a:ext cx="11365992" cy="2031750"/>
      </dsp:txXfrm>
    </dsp:sp>
    <dsp:sp modelId="{E8A31E40-6FEC-4A35-9572-6E90B2FBA64B}">
      <dsp:nvSpPr>
        <dsp:cNvPr id="0" name=""/>
        <dsp:cNvSpPr/>
      </dsp:nvSpPr>
      <dsp:spPr>
        <a:xfrm>
          <a:off x="568299" y="3036337"/>
          <a:ext cx="7956194" cy="885600"/>
        </a:xfrm>
        <a:prstGeom prst="roundRect">
          <a:avLst/>
        </a:prstGeom>
        <a:solidFill>
          <a:schemeClr val="accent5">
            <a:hueOff val="14098715"/>
            <a:satOff val="9189"/>
            <a:lumOff val="213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0725" tIns="0" rIns="300725" bIns="0" numCol="1" spcCol="1270" anchor="ctr" anchorCtr="0">
          <a:noAutofit/>
        </a:bodyPr>
        <a:lstStyle/>
        <a:p>
          <a:pPr lvl="0" algn="l" defTabSz="1333500">
            <a:lnSpc>
              <a:spcPct val="90000"/>
            </a:lnSpc>
            <a:spcBef>
              <a:spcPct val="0"/>
            </a:spcBef>
            <a:spcAft>
              <a:spcPct val="35000"/>
            </a:spcAft>
          </a:pPr>
          <a:r>
            <a:rPr lang="en-US" sz="3000" kern="1200" dirty="0" smtClean="0"/>
            <a:t>Visit our booth</a:t>
          </a:r>
          <a:endParaRPr lang="en-US" sz="3000" kern="1200" dirty="0"/>
        </a:p>
      </dsp:txBody>
      <dsp:txXfrm>
        <a:off x="611530" y="3079568"/>
        <a:ext cx="7869732"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F4C1-5AA7-44C6-8AFA-B82A8F670AC7}" type="datetimeFigureOut">
              <a:rPr lang="en-GB" smtClean="0"/>
              <a:t>02/10/2015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3BD9-5195-4298-B962-E0672DF7C7D2}" type="slidenum">
              <a:rPr lang="en-GB" smtClean="0"/>
              <a:t>‹#›</a:t>
            </a:fld>
            <a:endParaRPr lang="en-GB"/>
          </a:p>
        </p:txBody>
      </p:sp>
    </p:spTree>
    <p:extLst>
      <p:ext uri="{BB962C8B-B14F-4D97-AF65-F5344CB8AC3E}">
        <p14:creationId xmlns:p14="http://schemas.microsoft.com/office/powerpoint/2010/main" val="333414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OS</a:t>
            </a:r>
            <a:r>
              <a:rPr lang="en-US" baseline="0" dirty="0" smtClean="0"/>
              <a:t> </a:t>
            </a:r>
            <a:r>
              <a:rPr lang="en-US" baseline="0" dirty="0" err="1" smtClean="0"/>
              <a:t>Kernal</a:t>
            </a:r>
            <a:r>
              <a:rPr lang="en-US" baseline="0" dirty="0" smtClean="0"/>
              <a:t> allowed for multi core etc.  But win 8.1 had similar but not identical across.  They were using Silverlight which we still don’t really use</a:t>
            </a:r>
          </a:p>
          <a:p>
            <a:endParaRPr lang="en-US" baseline="0" dirty="0"/>
          </a:p>
          <a:p>
            <a:r>
              <a:rPr lang="en-US" baseline="0" dirty="0" smtClean="0"/>
              <a:t>Now nirvana with win 10 which is the truly converged dev platform.  </a:t>
            </a:r>
          </a:p>
        </p:txBody>
      </p:sp>
      <p:sp>
        <p:nvSpPr>
          <p:cNvPr id="4" name="Slide Number Placeholder 3"/>
          <p:cNvSpPr>
            <a:spLocks noGrp="1"/>
          </p:cNvSpPr>
          <p:nvPr>
            <p:ph type="sldNum" sz="quarter" idx="10"/>
          </p:nvPr>
        </p:nvSpPr>
        <p:spPr/>
        <p:txBody>
          <a:bodyPr/>
          <a:lstStyle/>
          <a:p>
            <a:fld id="{36DAC288-28CF-40C3-A408-271E9A37F250}" type="slidenum">
              <a:rPr lang="en-US" smtClean="0"/>
              <a:t>4</a:t>
            </a:fld>
            <a:endParaRPr lang="en-US"/>
          </a:p>
        </p:txBody>
      </p:sp>
    </p:spTree>
    <p:extLst>
      <p:ext uri="{BB962C8B-B14F-4D97-AF65-F5344CB8AC3E}">
        <p14:creationId xmlns:p14="http://schemas.microsoft.com/office/powerpoint/2010/main" val="3290369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10/2/2015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036765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rows and 3</a:t>
            </a:r>
            <a:r>
              <a:rPr lang="en-US" baseline="0" dirty="0" smtClean="0"/>
              <a:t> columns</a:t>
            </a:r>
          </a:p>
          <a:p>
            <a:endParaRPr lang="en-US" baseline="0" dirty="0" smtClean="0"/>
          </a:p>
          <a:p>
            <a:endParaRPr lang="en-US" baseline="0" dirty="0" smtClean="0"/>
          </a:p>
          <a:p>
            <a:endParaRPr lang="en-US" baseline="0" dirty="0" smtClean="0"/>
          </a:p>
          <a:p>
            <a:r>
              <a:rPr lang="en-US" baseline="0" dirty="0" smtClean="0"/>
              <a:t>* Is to take the rest of the space available.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30</a:t>
            </a:fld>
            <a:endParaRPr lang="en-GB"/>
          </a:p>
        </p:txBody>
      </p:sp>
    </p:spTree>
    <p:extLst>
      <p:ext uri="{BB962C8B-B14F-4D97-AF65-F5344CB8AC3E}">
        <p14:creationId xmlns:p14="http://schemas.microsoft.com/office/powerpoint/2010/main" val="47562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cell is defined by the first item put in.  Can only really do this in a repeater control</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31</a:t>
            </a:fld>
            <a:endParaRPr lang="en-GB"/>
          </a:p>
        </p:txBody>
      </p:sp>
    </p:spTree>
    <p:extLst>
      <p:ext uri="{BB962C8B-B14F-4D97-AF65-F5344CB8AC3E}">
        <p14:creationId xmlns:p14="http://schemas.microsoft.com/office/powerpoint/2010/main" val="1575578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jut a scroll bar</a:t>
            </a:r>
          </a:p>
        </p:txBody>
      </p:sp>
      <p:sp>
        <p:nvSpPr>
          <p:cNvPr id="4" name="Slide Number Placeholder 3"/>
          <p:cNvSpPr>
            <a:spLocks noGrp="1"/>
          </p:cNvSpPr>
          <p:nvPr>
            <p:ph type="sldNum" sz="quarter" idx="10"/>
          </p:nvPr>
        </p:nvSpPr>
        <p:spPr/>
        <p:txBody>
          <a:bodyPr/>
          <a:lstStyle/>
          <a:p>
            <a:fld id="{30E83BD9-5195-4298-B962-E0672DF7C7D2}" type="slidenum">
              <a:rPr lang="en-GB" smtClean="0"/>
              <a:t>32</a:t>
            </a:fld>
            <a:endParaRPr lang="en-GB"/>
          </a:p>
        </p:txBody>
      </p:sp>
    </p:spTree>
    <p:extLst>
      <p:ext uri="{BB962C8B-B14F-4D97-AF65-F5344CB8AC3E}">
        <p14:creationId xmlns:p14="http://schemas.microsoft.com/office/powerpoint/2010/main" val="145282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 Box sizes things into the</a:t>
            </a:r>
            <a:r>
              <a:rPr lang="en-US" baseline="0" dirty="0" smtClean="0"/>
              <a:t> box.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33</a:t>
            </a:fld>
            <a:endParaRPr lang="en-GB"/>
          </a:p>
        </p:txBody>
      </p:sp>
    </p:spTree>
    <p:extLst>
      <p:ext uri="{BB962C8B-B14F-4D97-AF65-F5344CB8AC3E}">
        <p14:creationId xmlns:p14="http://schemas.microsoft.com/office/powerpoint/2010/main" val="1063669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Things are anchored to a specific panel.</a:t>
            </a:r>
            <a:r>
              <a:rPr lang="en-US" baseline="0" dirty="0" smtClean="0"/>
              <a:t>  The old way would have been messing with different grids and moving it to empty cells.  Messy</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34</a:t>
            </a:fld>
            <a:endParaRPr lang="en-GB"/>
          </a:p>
        </p:txBody>
      </p:sp>
    </p:spTree>
    <p:extLst>
      <p:ext uri="{BB962C8B-B14F-4D97-AF65-F5344CB8AC3E}">
        <p14:creationId xmlns:p14="http://schemas.microsoft.com/office/powerpoint/2010/main" val="1661123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 control/pivot?  Probably navigation</a:t>
            </a:r>
            <a:r>
              <a:rPr lang="en-US" baseline="0" dirty="0" smtClean="0"/>
              <a:t> buttons in a stack panel</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Splitview</a:t>
            </a:r>
            <a:r>
              <a:rPr lang="en-US" baseline="0" dirty="0" smtClean="0"/>
              <a:t> compact inline</a:t>
            </a:r>
            <a:endParaRPr lang="en-US" dirty="0" smtClean="0"/>
          </a:p>
          <a:p>
            <a:endParaRPr lang="en-US" baseline="0" dirty="0" smtClean="0"/>
          </a:p>
          <a:p>
            <a:r>
              <a:rPr lang="en-US" baseline="0" dirty="0" smtClean="0"/>
              <a:t>List of </a:t>
            </a:r>
            <a:r>
              <a:rPr lang="en-US" baseline="0" dirty="0" err="1" smtClean="0"/>
              <a:t>stackpanels</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41</a:t>
            </a:fld>
            <a:endParaRPr lang="en-GB"/>
          </a:p>
        </p:txBody>
      </p:sp>
    </p:spTree>
    <p:extLst>
      <p:ext uri="{BB962C8B-B14F-4D97-AF65-F5344CB8AC3E}">
        <p14:creationId xmlns:p14="http://schemas.microsoft.com/office/powerpoint/2010/main" val="3403243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702043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Subscriptions: Ability to add subscription</a:t>
            </a:r>
            <a:r>
              <a:rPr lang="en-US" baseline="0" dirty="0" smtClean="0"/>
              <a:t> </a:t>
            </a:r>
            <a:r>
              <a:rPr lang="en-US" baseline="0" smtClean="0"/>
              <a:t>based apps</a:t>
            </a:r>
            <a:endParaRPr lang="en-US" dirty="0" smtClean="0"/>
          </a:p>
          <a:p>
            <a:endParaRPr lang="en-US" dirty="0" smtClean="0"/>
          </a:p>
          <a:p>
            <a:r>
              <a:rPr lang="en-US" dirty="0" smtClean="0"/>
              <a:t>Affiliate:  You can sell</a:t>
            </a:r>
            <a:r>
              <a:rPr lang="en-US" baseline="0" dirty="0" smtClean="0"/>
              <a:t> everything on your blogs and push those through the windows store</a:t>
            </a:r>
            <a:endParaRPr lang="en-US" dirty="0" smtClean="0"/>
          </a:p>
          <a:p>
            <a:endParaRPr lang="en-US" dirty="0" smtClean="0"/>
          </a:p>
          <a:p>
            <a:r>
              <a:rPr lang="en-US" dirty="0" smtClean="0"/>
              <a:t>Mobile purchasing option.  One store for everything!</a:t>
            </a:r>
          </a:p>
          <a:p>
            <a:endParaRPr lang="en-US" dirty="0" smtClean="0"/>
          </a:p>
          <a:p>
            <a:r>
              <a:rPr lang="en-US" dirty="0" smtClean="0"/>
              <a:t>Ability to do</a:t>
            </a:r>
            <a:r>
              <a:rPr lang="en-US" baseline="0" dirty="0" smtClean="0"/>
              <a:t> house ads!  Can do ads on your dev blog for your applications</a:t>
            </a:r>
          </a:p>
          <a:p>
            <a:endParaRPr lang="en-US" baseline="0" dirty="0" smtClean="0"/>
          </a:p>
          <a:p>
            <a:endParaRPr lang="en-US" dirty="0" smtClean="0"/>
          </a:p>
          <a:p>
            <a:endParaRPr lang="en-US" dirty="0"/>
          </a:p>
        </p:txBody>
      </p:sp>
      <p:sp>
        <p:nvSpPr>
          <p:cNvPr id="4" name="Header Placeholder 3"/>
          <p:cNvSpPr>
            <a:spLocks noGrp="1"/>
          </p:cNvSpPr>
          <p:nvPr>
            <p:ph type="hdr" sz="quarter" idx="10"/>
          </p:nvPr>
        </p:nvSpPr>
        <p:spPr/>
        <p:txBody>
          <a:bodyPr/>
          <a:lstStyle/>
          <a:p>
            <a:r>
              <a:rPr lang="en-US" dirty="0"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10/2/2015 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123689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5</a:t>
            </a:fld>
            <a:endParaRPr lang="en-US" dirty="0">
              <a:solidFill>
                <a:prstClr val="black"/>
              </a:solidFill>
              <a:latin typeface="Arial"/>
            </a:endParaRPr>
          </a:p>
        </p:txBody>
      </p:sp>
    </p:spTree>
    <p:extLst>
      <p:ext uri="{BB962C8B-B14F-4D97-AF65-F5344CB8AC3E}">
        <p14:creationId xmlns:p14="http://schemas.microsoft.com/office/powerpoint/2010/main" val="1220356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core.</a:t>
            </a:r>
            <a:r>
              <a:rPr lang="en-US" baseline="0" dirty="0" smtClean="0"/>
              <a:t>  What we install all over is really just the same version of windows.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7</a:t>
            </a:fld>
            <a:endParaRPr lang="en-GB"/>
          </a:p>
        </p:txBody>
      </p:sp>
    </p:spTree>
    <p:extLst>
      <p:ext uri="{BB962C8B-B14F-4D97-AF65-F5344CB8AC3E}">
        <p14:creationId xmlns:p14="http://schemas.microsoft.com/office/powerpoint/2010/main" val="732113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F5D752-FC93-417C-877D-A7C75D5CAF74}"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990342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 different products for</a:t>
            </a:r>
            <a:r>
              <a:rPr lang="en-US" baseline="0" dirty="0" smtClean="0"/>
              <a:t> now.  We have the ability to bring in future products.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11</a:t>
            </a:fld>
            <a:endParaRPr lang="en-GB"/>
          </a:p>
        </p:txBody>
      </p:sp>
    </p:spTree>
    <p:extLst>
      <p:ext uri="{BB962C8B-B14F-4D97-AF65-F5344CB8AC3E}">
        <p14:creationId xmlns:p14="http://schemas.microsoft.com/office/powerpoint/2010/main" val="2080513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 # if</a:t>
            </a:r>
            <a:r>
              <a:rPr lang="en-US" baseline="0" dirty="0" smtClean="0"/>
              <a:t> statement where if x build y but it’s actually the same app with a single </a:t>
            </a:r>
            <a:r>
              <a:rPr lang="en-US" baseline="0" dirty="0" err="1" smtClean="0"/>
              <a:t>bianary</a:t>
            </a:r>
            <a:endParaRPr lang="en-US" dirty="0" smtClean="0"/>
          </a:p>
          <a:p>
            <a:endParaRPr lang="en-US" dirty="0" smtClean="0"/>
          </a:p>
          <a:p>
            <a:r>
              <a:rPr lang="en-US" dirty="0" smtClean="0"/>
              <a:t>And so that is the Universal</a:t>
            </a:r>
            <a:r>
              <a:rPr lang="en-US" baseline="0" dirty="0" smtClean="0"/>
              <a:t> Windows Platform</a:t>
            </a:r>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13</a:t>
            </a:fld>
            <a:endParaRPr lang="en-US"/>
          </a:p>
        </p:txBody>
      </p:sp>
    </p:spTree>
    <p:extLst>
      <p:ext uri="{BB962C8B-B14F-4D97-AF65-F5344CB8AC3E}">
        <p14:creationId xmlns:p14="http://schemas.microsoft.com/office/powerpoint/2010/main" val="466472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 enters are separate</a:t>
            </a:r>
            <a:r>
              <a:rPr lang="en-US" baseline="0" dirty="0" smtClean="0"/>
              <a:t> for win 8 and win phone.  MSDN has now been converged as well.  </a:t>
            </a:r>
            <a:endParaRPr lang="en-US" dirty="0" smtClean="0"/>
          </a:p>
        </p:txBody>
      </p:sp>
      <p:sp>
        <p:nvSpPr>
          <p:cNvPr id="4" name="Slide Number Placeholder 3"/>
          <p:cNvSpPr>
            <a:spLocks noGrp="1"/>
          </p:cNvSpPr>
          <p:nvPr>
            <p:ph type="sldNum" sz="quarter" idx="10"/>
          </p:nvPr>
        </p:nvSpPr>
        <p:spPr/>
        <p:txBody>
          <a:bodyPr/>
          <a:lstStyle/>
          <a:p>
            <a:fld id="{36DAC288-28CF-40C3-A408-271E9A37F250}" type="slidenum">
              <a:rPr lang="en-US" smtClean="0"/>
              <a:t>14</a:t>
            </a:fld>
            <a:endParaRPr lang="en-US"/>
          </a:p>
        </p:txBody>
      </p:sp>
    </p:spTree>
    <p:extLst>
      <p:ext uri="{BB962C8B-B14F-4D97-AF65-F5344CB8AC3E}">
        <p14:creationId xmlns:p14="http://schemas.microsoft.com/office/powerpoint/2010/main" val="4045367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Responsive design:</a:t>
            </a:r>
            <a:r>
              <a:rPr lang="en-US" baseline="0" dirty="0" smtClean="0"/>
              <a:t> use % not pixels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23</a:t>
            </a:fld>
            <a:endParaRPr lang="en-GB"/>
          </a:p>
        </p:txBody>
      </p:sp>
    </p:spTree>
    <p:extLst>
      <p:ext uri="{BB962C8B-B14F-4D97-AF65-F5344CB8AC3E}">
        <p14:creationId xmlns:p14="http://schemas.microsoft.com/office/powerpoint/2010/main" val="3468443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10/2/2015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837875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460652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86127745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p>
        </p:txBody>
      </p:sp>
    </p:spTree>
    <p:extLst>
      <p:ext uri="{BB962C8B-B14F-4D97-AF65-F5344CB8AC3E}">
        <p14:creationId xmlns:p14="http://schemas.microsoft.com/office/powerpoint/2010/main" val="130267494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05215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09080836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185781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862362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674497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696313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ntact 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9" name="Content Placeholder 8"/>
          <p:cNvSpPr>
            <a:spLocks noGrp="1"/>
          </p:cNvSpPr>
          <p:nvPr>
            <p:ph sz="quarter" idx="13"/>
          </p:nvPr>
        </p:nvSpPr>
        <p:spPr>
          <a:xfrm>
            <a:off x="609600" y="1219202"/>
            <a:ext cx="10668000" cy="685800"/>
          </a:xfrm>
        </p:spPr>
        <p:txBody>
          <a:bodyPr>
            <a:noAutofit/>
          </a:bodyPr>
          <a:lstStyle>
            <a:lvl1pPr>
              <a:spcBef>
                <a:spcPts val="0"/>
              </a:spcBef>
              <a:buNone/>
              <a:defRPr sz="2132"/>
            </a:lvl1pPr>
            <a:lvl2pPr>
              <a:defRPr sz="2132"/>
            </a:lvl2pPr>
            <a:lvl3pPr>
              <a:defRPr sz="2132"/>
            </a:lvl3pPr>
            <a:lvl4pPr>
              <a:defRPr sz="2132"/>
            </a:lvl4pPr>
            <a:lvl5pPr algn="l">
              <a:buNone/>
              <a:defRPr sz="2132"/>
            </a:lvl5pPr>
          </a:lstStyle>
          <a:p>
            <a:pPr lvl="0"/>
            <a:r>
              <a:rPr lang="en-US" smtClean="0"/>
              <a:t>Click to edit Master text styles</a:t>
            </a:r>
          </a:p>
        </p:txBody>
      </p:sp>
      <p:sp>
        <p:nvSpPr>
          <p:cNvPr id="11" name="Picture Placeholder 10"/>
          <p:cNvSpPr>
            <a:spLocks noGrp="1"/>
          </p:cNvSpPr>
          <p:nvPr>
            <p:ph type="pic" sz="quarter" idx="14"/>
          </p:nvPr>
        </p:nvSpPr>
        <p:spPr>
          <a:xfrm>
            <a:off x="812799" y="2209800"/>
            <a:ext cx="5689603" cy="3246120"/>
          </a:xfrm>
          <a:ln w="57150" cap="sq">
            <a:solidFill>
              <a:schemeClr val="bg1"/>
            </a:solidFill>
            <a:miter lim="800000"/>
          </a:ln>
          <a:effectLst>
            <a:outerShdw blurRad="63500" sx="102000" sy="102000" algn="ctr" rotWithShape="0">
              <a:prstClr val="black">
                <a:alpha val="40000"/>
              </a:prstClr>
            </a:outerShdw>
          </a:effectLst>
        </p:spPr>
        <p:txBody>
          <a:bodyPr rtlCol="0">
            <a:normAutofit/>
          </a:bodyPr>
          <a:lstStyle>
            <a:lvl1pPr marL="0" indent="0">
              <a:buFontTx/>
              <a:buNone/>
              <a:defRPr sz="2665"/>
            </a:lvl1pPr>
          </a:lstStyle>
          <a:p>
            <a:pPr lvl="0"/>
            <a:r>
              <a:rPr lang="en-US" noProof="0" smtClean="0"/>
              <a:t>Click icon to add picture</a:t>
            </a:r>
            <a:endParaRPr lang="en-JM" noProof="0"/>
          </a:p>
        </p:txBody>
      </p:sp>
      <p:sp>
        <p:nvSpPr>
          <p:cNvPr id="4" name="Text Placeholder 3"/>
          <p:cNvSpPr>
            <a:spLocks noGrp="1"/>
          </p:cNvSpPr>
          <p:nvPr>
            <p:ph type="body" sz="quarter" idx="18"/>
          </p:nvPr>
        </p:nvSpPr>
        <p:spPr>
          <a:xfrm>
            <a:off x="7010400" y="22860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3" name="Text Placeholder 3"/>
          <p:cNvSpPr>
            <a:spLocks noGrp="1"/>
          </p:cNvSpPr>
          <p:nvPr>
            <p:ph type="body" sz="quarter" idx="19"/>
          </p:nvPr>
        </p:nvSpPr>
        <p:spPr>
          <a:xfrm>
            <a:off x="7010400" y="27432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4" name="Text Placeholder 3"/>
          <p:cNvSpPr>
            <a:spLocks noGrp="1"/>
          </p:cNvSpPr>
          <p:nvPr>
            <p:ph type="body" sz="quarter" idx="20"/>
          </p:nvPr>
        </p:nvSpPr>
        <p:spPr>
          <a:xfrm>
            <a:off x="7010400" y="32004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5" name="Text Placeholder 3"/>
          <p:cNvSpPr>
            <a:spLocks noGrp="1"/>
          </p:cNvSpPr>
          <p:nvPr>
            <p:ph type="body" sz="quarter" idx="21"/>
          </p:nvPr>
        </p:nvSpPr>
        <p:spPr>
          <a:xfrm>
            <a:off x="7010400" y="36576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6" name="Text Placeholder 3"/>
          <p:cNvSpPr>
            <a:spLocks noGrp="1"/>
          </p:cNvSpPr>
          <p:nvPr>
            <p:ph type="body" sz="quarter" idx="22"/>
          </p:nvPr>
        </p:nvSpPr>
        <p:spPr>
          <a:xfrm>
            <a:off x="7010400" y="41148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7" name="Text Placeholder 3"/>
          <p:cNvSpPr>
            <a:spLocks noGrp="1"/>
          </p:cNvSpPr>
          <p:nvPr>
            <p:ph type="body" sz="quarter" idx="23"/>
          </p:nvPr>
        </p:nvSpPr>
        <p:spPr>
          <a:xfrm>
            <a:off x="7010400" y="45720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8" name="Text Placeholder 3"/>
          <p:cNvSpPr>
            <a:spLocks noGrp="1"/>
          </p:cNvSpPr>
          <p:nvPr>
            <p:ph type="body" sz="quarter" idx="24"/>
          </p:nvPr>
        </p:nvSpPr>
        <p:spPr>
          <a:xfrm>
            <a:off x="7010400" y="50292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2" name="Date Placeholder 8"/>
          <p:cNvSpPr>
            <a:spLocks noGrp="1"/>
          </p:cNvSpPr>
          <p:nvPr>
            <p:ph type="dt" sz="half" idx="25"/>
          </p:nvPr>
        </p:nvSpPr>
        <p:spPr>
          <a:xfrm>
            <a:off x="8839200" y="6248400"/>
            <a:ext cx="2844800" cy="366184"/>
          </a:xfrm>
          <a:prstGeom prst="rect">
            <a:avLst/>
          </a:prstGeom>
        </p:spPr>
        <p:txBody>
          <a:bodyPr/>
          <a:lstStyle>
            <a:lvl1pPr>
              <a:defRPr/>
            </a:lvl1pPr>
          </a:lstStyle>
          <a:p>
            <a:pPr defTabSz="914139">
              <a:defRPr/>
            </a:pPr>
            <a:endParaRPr lang="en-JM">
              <a:solidFill>
                <a:srgbClr val="FFFFFF"/>
              </a:solidFill>
            </a:endParaRPr>
          </a:p>
        </p:txBody>
      </p:sp>
      <p:sp>
        <p:nvSpPr>
          <p:cNvPr id="19" name="Slide Number Placeholder 5"/>
          <p:cNvSpPr>
            <a:spLocks noGrp="1"/>
          </p:cNvSpPr>
          <p:nvPr>
            <p:ph type="sldNum" sz="quarter" idx="26"/>
          </p:nvPr>
        </p:nvSpPr>
        <p:spPr>
          <a:xfrm>
            <a:off x="8432800" y="-770467"/>
            <a:ext cx="781050" cy="711200"/>
          </a:xfrm>
          <a:prstGeom prst="rect">
            <a:avLst/>
          </a:prstGeom>
        </p:spPr>
        <p:txBody>
          <a:bodyPr vert="horz" wrap="square" lIns="91440" tIns="45720" rIns="91440" bIns="45720" numCol="1" anchor="t" anchorCtr="0" compatLnSpc="1">
            <a:prstTxWarp prst="textNoShape">
              <a:avLst/>
            </a:prstTxWarp>
          </a:bodyPr>
          <a:lstStyle>
            <a:lvl1pPr>
              <a:defRPr/>
            </a:lvl1pPr>
          </a:lstStyle>
          <a:p>
            <a:pPr defTabSz="914139"/>
            <a:fld id="{13177A65-4154-45E4-AFE2-10A4E7E143F6}" type="slidenum">
              <a:rPr lang="en-JM" smtClean="0">
                <a:solidFill>
                  <a:srgbClr val="FFFFFF"/>
                </a:solidFill>
              </a:rPr>
              <a:pPr defTabSz="914139"/>
              <a:t>‹#›</a:t>
            </a:fld>
            <a:endParaRPr lang="en-JM">
              <a:solidFill>
                <a:srgbClr val="FFFFFF"/>
              </a:solidFill>
            </a:endParaRPr>
          </a:p>
        </p:txBody>
      </p:sp>
    </p:spTree>
    <p:extLst>
      <p:ext uri="{BB962C8B-B14F-4D97-AF65-F5344CB8AC3E}">
        <p14:creationId xmlns:p14="http://schemas.microsoft.com/office/powerpoint/2010/main" val="36163542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53257277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2806565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5357923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40452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715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9576443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412178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889837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785479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66409086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4926230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35891430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9684430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926146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5440746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256347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85063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49130388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84308589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4894807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87015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959752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553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161080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5379312"/>
          </a:xfrm>
        </p:spPr>
        <p:txBody>
          <a:bodyPr>
            <a:normAutofit/>
          </a:bodyPr>
          <a:lstStyle>
            <a:lvl1pPr>
              <a:defRPr>
                <a:gradFill>
                  <a:gsLst>
                    <a:gs pos="1250">
                      <a:schemeClr val="tx2"/>
                    </a:gs>
                    <a:gs pos="99000">
                      <a:schemeClr val="tx2"/>
                    </a:gs>
                  </a:gsLst>
                  <a:lin ang="5400000" scaled="0"/>
                </a:gradFill>
              </a:defRPr>
            </a:lvl1pPr>
            <a:lvl2pPr>
              <a:defRPr>
                <a:gradFill>
                  <a:gsLst>
                    <a:gs pos="0">
                      <a:schemeClr val="tx1">
                        <a:lumMod val="65000"/>
                        <a:lumOff val="35000"/>
                      </a:schemeClr>
                    </a:gs>
                    <a:gs pos="83000">
                      <a:schemeClr val="tx1">
                        <a:lumMod val="65000"/>
                        <a:lumOff val="35000"/>
                      </a:schemeClr>
                    </a:gs>
                  </a:gsLst>
                </a:gradFill>
              </a:defRPr>
            </a:lvl2pPr>
            <a:lvl3pPr>
              <a:defRPr>
                <a:gradFill>
                  <a:gsLst>
                    <a:gs pos="0">
                      <a:schemeClr val="tx1">
                        <a:lumMod val="65000"/>
                        <a:lumOff val="35000"/>
                      </a:schemeClr>
                    </a:gs>
                    <a:gs pos="83000">
                      <a:schemeClr val="tx1">
                        <a:lumMod val="65000"/>
                        <a:lumOff val="35000"/>
                      </a:schemeClr>
                    </a:gs>
                  </a:gsLst>
                </a:gradFill>
              </a:defRPr>
            </a:lvl3pPr>
            <a:lvl4pPr>
              <a:defRPr>
                <a:gradFill>
                  <a:gsLst>
                    <a:gs pos="0">
                      <a:schemeClr val="tx1">
                        <a:lumMod val="65000"/>
                        <a:lumOff val="35000"/>
                      </a:schemeClr>
                    </a:gs>
                    <a:gs pos="83000">
                      <a:schemeClr val="tx1">
                        <a:lumMod val="65000"/>
                        <a:lumOff val="35000"/>
                      </a:schemeClr>
                    </a:gs>
                  </a:gsLst>
                </a:gradFill>
              </a:defRPr>
            </a:lvl4pPr>
            <a:lvl5pPr>
              <a:defRPr>
                <a:gradFill>
                  <a:gsLst>
                    <a:gs pos="0">
                      <a:schemeClr val="tx1">
                        <a:lumMod val="65000"/>
                        <a:lumOff val="35000"/>
                      </a:schemeClr>
                    </a:gs>
                    <a:gs pos="83000">
                      <a:schemeClr val="tx1">
                        <a:lumMod val="65000"/>
                        <a:lumOff val="35000"/>
                      </a:schemeClr>
                    </a:gs>
                  </a:gsLst>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gradFill>
                  <a:gsLst>
                    <a:gs pos="0">
                      <a:schemeClr val="tx1">
                        <a:lumMod val="65000"/>
                        <a:lumOff val="35000"/>
                      </a:schemeClr>
                    </a:gs>
                    <a:gs pos="83000">
                      <a:schemeClr val="tx1">
                        <a:lumMod val="65000"/>
                        <a:lumOff val="35000"/>
                      </a:schemeClr>
                    </a:gs>
                  </a:gsLst>
                </a:gradFill>
              </a:defRPr>
            </a:lvl1pPr>
          </a:lstStyle>
          <a:p>
            <a:r>
              <a:rPr lang="en-US" dirty="0" smtClean="0"/>
              <a:t>Click to edit Master title style</a:t>
            </a:r>
            <a:endParaRPr lang="en-US" dirty="0"/>
          </a:p>
        </p:txBody>
      </p:sp>
      <p:sp>
        <p:nvSpPr>
          <p:cNvPr id="5" name="Footer Placeholder 4"/>
          <p:cNvSpPr>
            <a:spLocks noGrp="1"/>
          </p:cNvSpPr>
          <p:nvPr>
            <p:ph type="ftr" sz="quarter" idx="13"/>
          </p:nvPr>
        </p:nvSpPr>
        <p:spPr>
          <a:xfrm>
            <a:off x="269243" y="6584720"/>
            <a:ext cx="8964247" cy="273280"/>
          </a:xfrm>
          <a:prstGeom prst="rect">
            <a:avLst/>
          </a:prstGeom>
        </p:spPr>
        <p:txBody>
          <a:bodyPr/>
          <a:lstStyle/>
          <a:p>
            <a:pPr defTabSz="914367"/>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05283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Contact 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9" name="Content Placeholder 8"/>
          <p:cNvSpPr>
            <a:spLocks noGrp="1"/>
          </p:cNvSpPr>
          <p:nvPr>
            <p:ph sz="quarter" idx="13"/>
          </p:nvPr>
        </p:nvSpPr>
        <p:spPr>
          <a:xfrm>
            <a:off x="609600" y="1219202"/>
            <a:ext cx="10668000" cy="685800"/>
          </a:xfrm>
        </p:spPr>
        <p:txBody>
          <a:bodyPr>
            <a:noAutofit/>
          </a:bodyPr>
          <a:lstStyle>
            <a:lvl1pPr>
              <a:spcBef>
                <a:spcPts val="0"/>
              </a:spcBef>
              <a:buNone/>
              <a:defRPr sz="2132"/>
            </a:lvl1pPr>
            <a:lvl2pPr>
              <a:defRPr sz="2132"/>
            </a:lvl2pPr>
            <a:lvl3pPr>
              <a:defRPr sz="2132"/>
            </a:lvl3pPr>
            <a:lvl4pPr>
              <a:defRPr sz="2132"/>
            </a:lvl4pPr>
            <a:lvl5pPr algn="l">
              <a:buNone/>
              <a:defRPr sz="2132"/>
            </a:lvl5pPr>
          </a:lstStyle>
          <a:p>
            <a:pPr lvl="0"/>
            <a:r>
              <a:rPr lang="en-US" smtClean="0"/>
              <a:t>Click to edit Master text styles</a:t>
            </a:r>
          </a:p>
        </p:txBody>
      </p:sp>
      <p:sp>
        <p:nvSpPr>
          <p:cNvPr id="11" name="Picture Placeholder 10"/>
          <p:cNvSpPr>
            <a:spLocks noGrp="1"/>
          </p:cNvSpPr>
          <p:nvPr>
            <p:ph type="pic" sz="quarter" idx="14"/>
          </p:nvPr>
        </p:nvSpPr>
        <p:spPr>
          <a:xfrm>
            <a:off x="812799" y="2209800"/>
            <a:ext cx="5689603" cy="3246120"/>
          </a:xfrm>
          <a:ln w="57150" cap="sq">
            <a:solidFill>
              <a:schemeClr val="bg1"/>
            </a:solidFill>
            <a:miter lim="800000"/>
          </a:ln>
          <a:effectLst>
            <a:outerShdw blurRad="63500" sx="102000" sy="102000" algn="ctr" rotWithShape="0">
              <a:prstClr val="black">
                <a:alpha val="40000"/>
              </a:prstClr>
            </a:outerShdw>
          </a:effectLst>
        </p:spPr>
        <p:txBody>
          <a:bodyPr rtlCol="0">
            <a:normAutofit/>
          </a:bodyPr>
          <a:lstStyle>
            <a:lvl1pPr marL="0" indent="0">
              <a:buFontTx/>
              <a:buNone/>
              <a:defRPr sz="2665"/>
            </a:lvl1pPr>
          </a:lstStyle>
          <a:p>
            <a:pPr lvl="0"/>
            <a:r>
              <a:rPr lang="en-US" noProof="0" smtClean="0"/>
              <a:t>Click icon to add picture</a:t>
            </a:r>
            <a:endParaRPr lang="en-JM" noProof="0"/>
          </a:p>
        </p:txBody>
      </p:sp>
      <p:sp>
        <p:nvSpPr>
          <p:cNvPr id="4" name="Text Placeholder 3"/>
          <p:cNvSpPr>
            <a:spLocks noGrp="1"/>
          </p:cNvSpPr>
          <p:nvPr>
            <p:ph type="body" sz="quarter" idx="18"/>
          </p:nvPr>
        </p:nvSpPr>
        <p:spPr>
          <a:xfrm>
            <a:off x="7010400" y="22860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3" name="Text Placeholder 3"/>
          <p:cNvSpPr>
            <a:spLocks noGrp="1"/>
          </p:cNvSpPr>
          <p:nvPr>
            <p:ph type="body" sz="quarter" idx="19"/>
          </p:nvPr>
        </p:nvSpPr>
        <p:spPr>
          <a:xfrm>
            <a:off x="7010400" y="27432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4" name="Text Placeholder 3"/>
          <p:cNvSpPr>
            <a:spLocks noGrp="1"/>
          </p:cNvSpPr>
          <p:nvPr>
            <p:ph type="body" sz="quarter" idx="20"/>
          </p:nvPr>
        </p:nvSpPr>
        <p:spPr>
          <a:xfrm>
            <a:off x="7010400" y="32004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5" name="Text Placeholder 3"/>
          <p:cNvSpPr>
            <a:spLocks noGrp="1"/>
          </p:cNvSpPr>
          <p:nvPr>
            <p:ph type="body" sz="quarter" idx="21"/>
          </p:nvPr>
        </p:nvSpPr>
        <p:spPr>
          <a:xfrm>
            <a:off x="7010400" y="36576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6" name="Text Placeholder 3"/>
          <p:cNvSpPr>
            <a:spLocks noGrp="1"/>
          </p:cNvSpPr>
          <p:nvPr>
            <p:ph type="body" sz="quarter" idx="22"/>
          </p:nvPr>
        </p:nvSpPr>
        <p:spPr>
          <a:xfrm>
            <a:off x="7010400" y="41148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7" name="Text Placeholder 3"/>
          <p:cNvSpPr>
            <a:spLocks noGrp="1"/>
          </p:cNvSpPr>
          <p:nvPr>
            <p:ph type="body" sz="quarter" idx="23"/>
          </p:nvPr>
        </p:nvSpPr>
        <p:spPr>
          <a:xfrm>
            <a:off x="7010400" y="45720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8" name="Text Placeholder 3"/>
          <p:cNvSpPr>
            <a:spLocks noGrp="1"/>
          </p:cNvSpPr>
          <p:nvPr>
            <p:ph type="body" sz="quarter" idx="24"/>
          </p:nvPr>
        </p:nvSpPr>
        <p:spPr>
          <a:xfrm>
            <a:off x="7010400" y="50292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2" name="Date Placeholder 8"/>
          <p:cNvSpPr>
            <a:spLocks noGrp="1"/>
          </p:cNvSpPr>
          <p:nvPr>
            <p:ph type="dt" sz="half" idx="25"/>
          </p:nvPr>
        </p:nvSpPr>
        <p:spPr>
          <a:xfrm>
            <a:off x="8839200" y="6248400"/>
            <a:ext cx="2844800" cy="366184"/>
          </a:xfrm>
          <a:prstGeom prst="rect">
            <a:avLst/>
          </a:prstGeom>
        </p:spPr>
        <p:txBody>
          <a:bodyPr/>
          <a:lstStyle>
            <a:lvl1pPr>
              <a:defRPr/>
            </a:lvl1pPr>
          </a:lstStyle>
          <a:p>
            <a:pPr defTabSz="914139">
              <a:defRPr/>
            </a:pPr>
            <a:endParaRPr lang="en-JM">
              <a:solidFill>
                <a:srgbClr val="FFFFFF"/>
              </a:solidFill>
            </a:endParaRPr>
          </a:p>
        </p:txBody>
      </p:sp>
      <p:sp>
        <p:nvSpPr>
          <p:cNvPr id="19" name="Slide Number Placeholder 5"/>
          <p:cNvSpPr>
            <a:spLocks noGrp="1"/>
          </p:cNvSpPr>
          <p:nvPr>
            <p:ph type="sldNum" sz="quarter" idx="26"/>
          </p:nvPr>
        </p:nvSpPr>
        <p:spPr>
          <a:xfrm>
            <a:off x="8432800" y="-770467"/>
            <a:ext cx="781050" cy="711200"/>
          </a:xfrm>
          <a:prstGeom prst="rect">
            <a:avLst/>
          </a:prstGeom>
        </p:spPr>
        <p:txBody>
          <a:bodyPr vert="horz" wrap="square" lIns="91440" tIns="45720" rIns="91440" bIns="45720" numCol="1" anchor="t" anchorCtr="0" compatLnSpc="1">
            <a:prstTxWarp prst="textNoShape">
              <a:avLst/>
            </a:prstTxWarp>
          </a:bodyPr>
          <a:lstStyle>
            <a:lvl1pPr>
              <a:defRPr/>
            </a:lvl1pPr>
          </a:lstStyle>
          <a:p>
            <a:pPr defTabSz="914139"/>
            <a:fld id="{13177A65-4154-45E4-AFE2-10A4E7E143F6}" type="slidenum">
              <a:rPr lang="en-JM" smtClean="0">
                <a:solidFill>
                  <a:srgbClr val="FFFFFF"/>
                </a:solidFill>
              </a:rPr>
              <a:pPr defTabSz="914139"/>
              <a:t>‹#›</a:t>
            </a:fld>
            <a:endParaRPr lang="en-JM">
              <a:solidFill>
                <a:srgbClr val="FFFFFF"/>
              </a:solidFill>
            </a:endParaRPr>
          </a:p>
        </p:txBody>
      </p:sp>
    </p:spTree>
    <p:extLst>
      <p:ext uri="{BB962C8B-B14F-4D97-AF65-F5344CB8AC3E}">
        <p14:creationId xmlns:p14="http://schemas.microsoft.com/office/powerpoint/2010/main" val="1642662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94397"/>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defTabSz="914367"/>
            <a:fld id="{A84A69FC-0B06-4115-B5B5-F28388165D8C}" type="datetimeFigureOut">
              <a:rPr lang="en-US" smtClean="0">
                <a:solidFill>
                  <a:srgbClr val="404040"/>
                </a:solidFill>
              </a:rPr>
              <a:pPr defTabSz="914367"/>
              <a:t>10/2/2015</a:t>
            </a:fld>
            <a:endParaRPr lang="en-US">
              <a:solidFill>
                <a:srgbClr val="404040"/>
              </a:solidFill>
            </a:endParaRPr>
          </a:p>
        </p:txBody>
      </p:sp>
      <p:sp>
        <p:nvSpPr>
          <p:cNvPr id="6" name="Footer Placeholder 5"/>
          <p:cNvSpPr>
            <a:spLocks noGrp="1"/>
          </p:cNvSpPr>
          <p:nvPr>
            <p:ph type="ftr" sz="quarter" idx="11"/>
          </p:nvPr>
        </p:nvSpPr>
        <p:spPr/>
        <p:txBody>
          <a:bodyPr/>
          <a:lstStyle/>
          <a:p>
            <a:pPr defTabSz="914367"/>
            <a:endParaRPr lang="en-US">
              <a:solidFill>
                <a:srgbClr val="404040"/>
              </a:solidFill>
            </a:endParaRPr>
          </a:p>
        </p:txBody>
      </p:sp>
      <p:sp>
        <p:nvSpPr>
          <p:cNvPr id="7" name="Slide Number Placeholder 6"/>
          <p:cNvSpPr>
            <a:spLocks noGrp="1"/>
          </p:cNvSpPr>
          <p:nvPr>
            <p:ph type="sldNum" sz="quarter" idx="12"/>
          </p:nvPr>
        </p:nvSpPr>
        <p:spPr/>
        <p:txBody>
          <a:bodyPr/>
          <a:lstStyle/>
          <a:p>
            <a:pPr defTabSz="914367"/>
            <a:fld id="{28BC5A16-2A45-488E-90B0-FD90D8BC7CEA}" type="slidenum">
              <a:rPr lang="en-US" smtClean="0">
                <a:solidFill>
                  <a:srgbClr val="404040"/>
                </a:solidFill>
              </a:rPr>
              <a:pPr defTabSz="914367"/>
              <a:t>‹#›</a:t>
            </a:fld>
            <a:endParaRPr lang="en-US">
              <a:solidFill>
                <a:srgbClr val="404040"/>
              </a:solidFill>
            </a:endParaRPr>
          </a:p>
        </p:txBody>
      </p:sp>
    </p:spTree>
    <p:extLst>
      <p:ext uri="{BB962C8B-B14F-4D97-AF65-F5344CB8AC3E}">
        <p14:creationId xmlns:p14="http://schemas.microsoft.com/office/powerpoint/2010/main" val="1877453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70436"/>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6995081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1993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1993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50641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2" y="87503"/>
            <a:ext cx="11034500" cy="910024"/>
          </a:xfrm>
        </p:spPr>
        <p:txBody>
          <a:bodyPr lIns="0">
            <a:normAutofit/>
          </a:bodyPr>
          <a:lstStyle>
            <a:lvl1pPr algn="l">
              <a:defRPr sz="3732"/>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715" y="1507481"/>
            <a:ext cx="9572495" cy="2394035"/>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444312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image" Target="../media/image4.png"/><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theme" Target="../theme/theme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30" r:id="rId14"/>
    <p:sldLayoutId id="2147483731" r:id="rId15"/>
    <p:sldLayoutId id="2147483732" r:id="rId16"/>
    <p:sldLayoutId id="2147483733" r:id="rId17"/>
    <p:sldLayoutId id="2147483734" r:id="rId18"/>
    <p:sldLayoutId id="2147483739" r:id="rId19"/>
    <p:sldLayoutId id="2147483740" r:id="rId20"/>
    <p:sldLayoutId id="2147483742" r:id="rId21"/>
    <p:sldLayoutId id="2147483743" r:id="rId22"/>
    <p:sldLayoutId id="2147483744" r:id="rId23"/>
    <p:sldLayoutId id="2147483745" r:id="rId24"/>
    <p:sldLayoutId id="2147483748" r:id="rId25"/>
    <p:sldLayoutId id="2147483749" r:id="rId26"/>
    <p:sldLayoutId id="2147483753" r:id="rId27"/>
    <p:sldLayoutId id="2147483759" r:id="rId28"/>
    <p:sldLayoutId id="2147483760" r:id="rId29"/>
    <p:sldLayoutId id="2147483762" r:id="rId30"/>
    <p:sldLayoutId id="2147483763" r:id="rId31"/>
    <p:sldLayoutId id="2147483764" r:id="rId32"/>
    <p:sldLayoutId id="2147483765" r:id="rId33"/>
    <p:sldLayoutId id="2147483767" r:id="rId34"/>
    <p:sldLayoutId id="2147483793" r:id="rId35"/>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6798582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hyperlink" Target="http://flip.it/95YFG" TargetMode="Externa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4557" t="10781" r="9205" b="9692"/>
          <a:stretch/>
        </p:blipFill>
        <p:spPr>
          <a:xfrm>
            <a:off x="6081085" y="2073273"/>
            <a:ext cx="6110916" cy="4780932"/>
          </a:xfrm>
          <a:prstGeom prst="rect">
            <a:avLst/>
          </a:prstGeom>
        </p:spPr>
      </p:pic>
      <p:sp>
        <p:nvSpPr>
          <p:cNvPr id="4" name="TextBox 3"/>
          <p:cNvSpPr txBox="1"/>
          <p:nvPr/>
        </p:nvSpPr>
        <p:spPr>
          <a:xfrm>
            <a:off x="398063" y="4581058"/>
            <a:ext cx="3358035" cy="1261884"/>
          </a:xfrm>
          <a:prstGeom prst="rect">
            <a:avLst/>
          </a:prstGeom>
          <a:noFill/>
        </p:spPr>
        <p:txBody>
          <a:bodyPr wrap="none" rtlCol="0">
            <a:spAutoFit/>
          </a:bodyPr>
          <a:lstStyle/>
          <a:p>
            <a:pPr defTabSz="914367"/>
            <a:r>
              <a:rPr lang="en-US" sz="3200" dirty="0" smtClean="0">
                <a:solidFill>
                  <a:srgbClr val="FFFFFF"/>
                </a:solidFill>
                <a:latin typeface="Segoe UI Light" panose="020B0502040204020203" pitchFamily="34" charset="0"/>
                <a:cs typeface="Segoe UI Light" panose="020B0502040204020203" pitchFamily="34" charset="0"/>
              </a:rPr>
              <a:t>Andrew Moll</a:t>
            </a:r>
            <a:r>
              <a:rPr lang="en-US" sz="2400" dirty="0">
                <a:solidFill>
                  <a:srgbClr val="FFFFFF"/>
                </a:solidFill>
                <a:latin typeface="Segoe UI Light" panose="020B0502040204020203" pitchFamily="34" charset="0"/>
                <a:cs typeface="Segoe UI Light" panose="020B0502040204020203" pitchFamily="34" charset="0"/>
              </a:rPr>
              <a:t/>
            </a:r>
            <a:br>
              <a:rPr lang="en-US" sz="2400" dirty="0">
                <a:solidFill>
                  <a:srgbClr val="FFFFFF"/>
                </a:solidFill>
                <a:latin typeface="Segoe UI Light" panose="020B0502040204020203" pitchFamily="34" charset="0"/>
                <a:cs typeface="Segoe UI Light" panose="020B0502040204020203" pitchFamily="34" charset="0"/>
              </a:rPr>
            </a:br>
            <a:r>
              <a:rPr lang="en-US" sz="2000" dirty="0">
                <a:solidFill>
                  <a:srgbClr val="FFFFFF"/>
                </a:solidFill>
                <a:latin typeface="Segoe UI Light" panose="020B0502040204020203" pitchFamily="34" charset="0"/>
                <a:cs typeface="Segoe UI Light" panose="020B0502040204020203" pitchFamily="34" charset="0"/>
              </a:rPr>
              <a:t>Microsoft</a:t>
            </a:r>
            <a:r>
              <a:rPr lang="en-US" sz="2400" dirty="0">
                <a:solidFill>
                  <a:srgbClr val="FFFFFF"/>
                </a:solidFill>
                <a:latin typeface="Segoe UI Light" panose="020B0502040204020203" pitchFamily="34" charset="0"/>
                <a:cs typeface="Segoe UI Light" panose="020B0502040204020203" pitchFamily="34" charset="0"/>
              </a:rPr>
              <a:t> </a:t>
            </a:r>
            <a:r>
              <a:rPr lang="en-US" sz="2000" dirty="0" smtClean="0">
                <a:solidFill>
                  <a:srgbClr val="FFFFFF"/>
                </a:solidFill>
                <a:latin typeface="Segoe UI Light" panose="020B0502040204020203" pitchFamily="34" charset="0"/>
                <a:cs typeface="Segoe UI Light" panose="020B0502040204020203" pitchFamily="34" charset="0"/>
              </a:rPr>
              <a:t>Technical </a:t>
            </a:r>
            <a:r>
              <a:rPr lang="en-US" sz="2000" dirty="0">
                <a:solidFill>
                  <a:srgbClr val="FFFFFF"/>
                </a:solidFill>
                <a:latin typeface="Segoe UI Light" panose="020B0502040204020203" pitchFamily="34" charset="0"/>
                <a:cs typeface="Segoe UI Light" panose="020B0502040204020203" pitchFamily="34" charset="0"/>
              </a:rPr>
              <a:t>Evangelist</a:t>
            </a:r>
            <a:br>
              <a:rPr lang="en-US" sz="2000" dirty="0">
                <a:solidFill>
                  <a:srgbClr val="FFFFFF"/>
                </a:solidFill>
                <a:latin typeface="Segoe UI Light" panose="020B0502040204020203" pitchFamily="34" charset="0"/>
                <a:cs typeface="Segoe UI Light" panose="020B0502040204020203" pitchFamily="34" charset="0"/>
              </a:rPr>
            </a:br>
            <a:r>
              <a:rPr lang="en-US" sz="2000" dirty="0" smtClean="0">
                <a:solidFill>
                  <a:srgbClr val="00B0F0"/>
                </a:solidFill>
                <a:latin typeface="Segoe UI Light" panose="020B0502040204020203" pitchFamily="34" charset="0"/>
                <a:cs typeface="Segoe UI Light" panose="020B0502040204020203" pitchFamily="34" charset="0"/>
              </a:rPr>
              <a:t>@AskTheData</a:t>
            </a:r>
            <a:endParaRPr lang="en-US" sz="2000" dirty="0">
              <a:solidFill>
                <a:srgbClr val="FFFFFF"/>
              </a:solidFill>
              <a:latin typeface="Segoe UI Light" panose="020B0502040204020203" pitchFamily="34" charset="0"/>
              <a:cs typeface="Segoe UI Light" panose="020B0502040204020203" pitchFamily="34" charset="0"/>
            </a:endParaRPr>
          </a:p>
        </p:txBody>
      </p:sp>
      <p:sp>
        <p:nvSpPr>
          <p:cNvPr id="6" name="TextBox 5"/>
          <p:cNvSpPr txBox="1"/>
          <p:nvPr/>
        </p:nvSpPr>
        <p:spPr>
          <a:xfrm>
            <a:off x="496385" y="998309"/>
            <a:ext cx="7337971" cy="2000548"/>
          </a:xfrm>
          <a:prstGeom prst="rect">
            <a:avLst/>
          </a:prstGeom>
          <a:noFill/>
        </p:spPr>
        <p:txBody>
          <a:bodyPr wrap="none" rtlCol="0">
            <a:spAutoFit/>
          </a:bodyPr>
          <a:lstStyle/>
          <a:p>
            <a:pPr defTabSz="914367"/>
            <a:r>
              <a:rPr lang="en-US" sz="4400" dirty="0" smtClean="0">
                <a:solidFill>
                  <a:srgbClr val="00B0F0"/>
                </a:solidFill>
                <a:latin typeface="Segoe UI Light" panose="020B0502040204020203" pitchFamily="34" charset="0"/>
                <a:cs typeface="Segoe UI Light" panose="020B0502040204020203" pitchFamily="34" charset="0"/>
              </a:rPr>
              <a:t>Success on Windows:</a:t>
            </a:r>
            <a:r>
              <a:rPr lang="en-US" sz="3921" dirty="0">
                <a:solidFill>
                  <a:srgbClr val="00B0F0"/>
                </a:solidFill>
                <a:latin typeface="Segoe UI Light" panose="020B0502040204020203" pitchFamily="34" charset="0"/>
                <a:cs typeface="Segoe UI Light" panose="020B0502040204020203" pitchFamily="34" charset="0"/>
              </a:rPr>
              <a:t/>
            </a:r>
            <a:br>
              <a:rPr lang="en-US" sz="3921" dirty="0">
                <a:solidFill>
                  <a:srgbClr val="00B0F0"/>
                </a:solidFill>
                <a:latin typeface="Segoe UI Light" panose="020B0502040204020203" pitchFamily="34" charset="0"/>
                <a:cs typeface="Segoe UI Light" panose="020B0502040204020203" pitchFamily="34" charset="0"/>
              </a:rPr>
            </a:br>
            <a:r>
              <a:rPr lang="en-US" sz="4000" dirty="0">
                <a:solidFill>
                  <a:schemeClr val="bg1"/>
                </a:solidFill>
              </a:rPr>
              <a:t>Developing </a:t>
            </a:r>
            <a:r>
              <a:rPr lang="en-US" sz="4000" dirty="0" smtClean="0">
                <a:solidFill>
                  <a:schemeClr val="bg1"/>
                </a:solidFill>
              </a:rPr>
              <a:t>Universal Windows </a:t>
            </a:r>
          </a:p>
          <a:p>
            <a:pPr defTabSz="914367"/>
            <a:r>
              <a:rPr lang="en-US" sz="4000" dirty="0" smtClean="0">
                <a:solidFill>
                  <a:schemeClr val="bg1"/>
                </a:solidFill>
              </a:rPr>
              <a:t>Platform </a:t>
            </a:r>
            <a:r>
              <a:rPr lang="en-US" sz="4000" dirty="0">
                <a:solidFill>
                  <a:schemeClr val="bg1"/>
                </a:solidFill>
              </a:rPr>
              <a:t>apps for mobile</a:t>
            </a:r>
            <a:endParaRPr lang="en-US" sz="2353" dirty="0">
              <a:solidFill>
                <a:schemeClr val="bg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67150" y="142109"/>
            <a:ext cx="2005016" cy="737532"/>
          </a:xfrm>
          <a:prstGeom prst="rect">
            <a:avLst/>
          </a:prstGeom>
        </p:spPr>
      </p:pic>
      <p:sp>
        <p:nvSpPr>
          <p:cNvPr id="7" name="TextBox 6"/>
          <p:cNvSpPr txBox="1"/>
          <p:nvPr/>
        </p:nvSpPr>
        <p:spPr>
          <a:xfrm>
            <a:off x="3845504" y="4581058"/>
            <a:ext cx="3358035" cy="1261884"/>
          </a:xfrm>
          <a:prstGeom prst="rect">
            <a:avLst/>
          </a:prstGeom>
          <a:noFill/>
        </p:spPr>
        <p:txBody>
          <a:bodyPr wrap="none" rtlCol="0">
            <a:spAutoFit/>
          </a:bodyPr>
          <a:lstStyle/>
          <a:p>
            <a:pPr defTabSz="914367"/>
            <a:r>
              <a:rPr lang="en-US" sz="3200" dirty="0" smtClean="0">
                <a:solidFill>
                  <a:srgbClr val="FFFFFF"/>
                </a:solidFill>
                <a:latin typeface="Segoe UI Light" panose="020B0502040204020203" pitchFamily="34" charset="0"/>
                <a:cs typeface="Segoe UI Light" panose="020B0502040204020203" pitchFamily="34" charset="0"/>
              </a:rPr>
              <a:t>Katherine Harris</a:t>
            </a:r>
            <a:r>
              <a:rPr lang="en-US" sz="2400" dirty="0">
                <a:solidFill>
                  <a:srgbClr val="FFFFFF"/>
                </a:solidFill>
                <a:latin typeface="Segoe UI Light" panose="020B0502040204020203" pitchFamily="34" charset="0"/>
                <a:cs typeface="Segoe UI Light" panose="020B0502040204020203" pitchFamily="34" charset="0"/>
              </a:rPr>
              <a:t/>
            </a:r>
            <a:br>
              <a:rPr lang="en-US" sz="2400" dirty="0">
                <a:solidFill>
                  <a:srgbClr val="FFFFFF"/>
                </a:solidFill>
                <a:latin typeface="Segoe UI Light" panose="020B0502040204020203" pitchFamily="34" charset="0"/>
                <a:cs typeface="Segoe UI Light" panose="020B0502040204020203" pitchFamily="34" charset="0"/>
              </a:rPr>
            </a:br>
            <a:r>
              <a:rPr lang="en-US" sz="2000" dirty="0">
                <a:solidFill>
                  <a:srgbClr val="FFFFFF"/>
                </a:solidFill>
                <a:latin typeface="Segoe UI Light" panose="020B0502040204020203" pitchFamily="34" charset="0"/>
                <a:cs typeface="Segoe UI Light" panose="020B0502040204020203" pitchFamily="34" charset="0"/>
              </a:rPr>
              <a:t>Microsoft</a:t>
            </a:r>
            <a:r>
              <a:rPr lang="en-US" sz="2400" dirty="0">
                <a:solidFill>
                  <a:srgbClr val="FFFFFF"/>
                </a:solidFill>
                <a:latin typeface="Segoe UI Light" panose="020B0502040204020203" pitchFamily="34" charset="0"/>
                <a:cs typeface="Segoe UI Light" panose="020B0502040204020203" pitchFamily="34" charset="0"/>
              </a:rPr>
              <a:t> </a:t>
            </a:r>
            <a:r>
              <a:rPr lang="en-US" sz="2000" dirty="0" smtClean="0">
                <a:solidFill>
                  <a:srgbClr val="FFFFFF"/>
                </a:solidFill>
                <a:latin typeface="Segoe UI Light" panose="020B0502040204020203" pitchFamily="34" charset="0"/>
                <a:cs typeface="Segoe UI Light" panose="020B0502040204020203" pitchFamily="34" charset="0"/>
              </a:rPr>
              <a:t>Technical </a:t>
            </a:r>
            <a:r>
              <a:rPr lang="en-US" sz="2000" dirty="0">
                <a:solidFill>
                  <a:srgbClr val="FFFFFF"/>
                </a:solidFill>
                <a:latin typeface="Segoe UI Light" panose="020B0502040204020203" pitchFamily="34" charset="0"/>
                <a:cs typeface="Segoe UI Light" panose="020B0502040204020203" pitchFamily="34" charset="0"/>
              </a:rPr>
              <a:t>Evangelist</a:t>
            </a:r>
            <a:br>
              <a:rPr lang="en-US" sz="2000" dirty="0">
                <a:solidFill>
                  <a:srgbClr val="FFFFFF"/>
                </a:solidFill>
                <a:latin typeface="Segoe UI Light" panose="020B0502040204020203" pitchFamily="34" charset="0"/>
                <a:cs typeface="Segoe UI Light" panose="020B0502040204020203" pitchFamily="34" charset="0"/>
              </a:rPr>
            </a:br>
            <a:r>
              <a:rPr lang="en-US" sz="2000" dirty="0" smtClean="0">
                <a:solidFill>
                  <a:srgbClr val="00B0F0"/>
                </a:solidFill>
                <a:latin typeface="Segoe UI Light" panose="020B0502040204020203" pitchFamily="34" charset="0"/>
                <a:cs typeface="Segoe UI Light" panose="020B0502040204020203" pitchFamily="34" charset="0"/>
              </a:rPr>
              <a:t>@</a:t>
            </a:r>
            <a:r>
              <a:rPr lang="en-US" sz="2000" dirty="0" err="1" smtClean="0">
                <a:solidFill>
                  <a:srgbClr val="00B0F0"/>
                </a:solidFill>
                <a:latin typeface="Segoe UI Light" panose="020B0502040204020203" pitchFamily="34" charset="0"/>
                <a:cs typeface="Segoe UI Light" panose="020B0502040204020203" pitchFamily="34" charset="0"/>
              </a:rPr>
              <a:t>KatVHarris</a:t>
            </a:r>
            <a:endParaRPr lang="en-US" sz="2000" dirty="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49303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extensions</a:t>
            </a:r>
            <a:endParaRPr lang="en-US" dirty="0"/>
          </a:p>
        </p:txBody>
      </p:sp>
      <p:sp>
        <p:nvSpPr>
          <p:cNvPr id="3" name="Text Placeholder 2"/>
          <p:cNvSpPr>
            <a:spLocks noGrp="1"/>
          </p:cNvSpPr>
          <p:nvPr>
            <p:ph type="body" sz="quarter" idx="10"/>
          </p:nvPr>
        </p:nvSpPr>
        <p:spPr/>
        <p:txBody>
          <a:bodyPr/>
          <a:lstStyle/>
          <a:p>
            <a:r>
              <a:rPr lang="en-US" dirty="0" smtClean="0"/>
              <a:t>Device-specific API</a:t>
            </a:r>
            <a:endParaRPr lang="en-GB" dirty="0"/>
          </a:p>
          <a:p>
            <a:pPr lvl="1"/>
            <a:r>
              <a:rPr lang="en-GB" dirty="0" smtClean="0"/>
              <a:t>Family-specific capabilities</a:t>
            </a:r>
          </a:p>
          <a:p>
            <a:pPr lvl="1"/>
            <a:r>
              <a:rPr lang="en-GB" dirty="0" smtClean="0"/>
              <a:t>Compatible across devices</a:t>
            </a:r>
          </a:p>
          <a:p>
            <a:pPr lvl="1"/>
            <a:r>
              <a:rPr lang="en-GB" dirty="0" smtClean="0"/>
              <a:t>Unique update cadence</a:t>
            </a:r>
            <a:endParaRPr lang="en-GB" dirty="0"/>
          </a:p>
          <a:p>
            <a:endParaRPr lang="en-US" dirty="0"/>
          </a:p>
        </p:txBody>
      </p:sp>
      <p:grpSp>
        <p:nvGrpSpPr>
          <p:cNvPr id="25" name="Group 24"/>
          <p:cNvGrpSpPr/>
          <p:nvPr/>
        </p:nvGrpSpPr>
        <p:grpSpPr>
          <a:xfrm>
            <a:off x="7014258" y="3564431"/>
            <a:ext cx="4578895" cy="2622360"/>
            <a:chOff x="5904690" y="3144065"/>
            <a:chExt cx="5885233" cy="3042726"/>
          </a:xfrm>
        </p:grpSpPr>
        <p:sp>
          <p:nvSpPr>
            <p:cNvPr id="27" name="Rectangle 2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28" name="Rectangle 2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29" name="Rectangle 2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30" name="Rectangle 2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31" name="Rectangle 30"/>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26" name="Rectangle 25"/>
          <p:cNvSpPr/>
          <p:nvPr/>
        </p:nvSpPr>
        <p:spPr>
          <a:xfrm>
            <a:off x="7014258" y="1720421"/>
            <a:ext cx="4578896" cy="796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sp>
        <p:nvSpPr>
          <p:cNvPr id="32" name="Snip Diagonal Corner Rectangle 31"/>
          <p:cNvSpPr/>
          <p:nvPr/>
        </p:nvSpPr>
        <p:spPr>
          <a:xfrm>
            <a:off x="8580921"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a:t>extension</a:t>
            </a:r>
            <a:endParaRPr lang="en-US" sz="2000" dirty="0" smtClean="0"/>
          </a:p>
        </p:txBody>
      </p:sp>
      <p:sp>
        <p:nvSpPr>
          <p:cNvPr id="33" name="Snip Diagonal Corner Rectangle 32"/>
          <p:cNvSpPr/>
          <p:nvPr/>
        </p:nvSpPr>
        <p:spPr>
          <a:xfrm>
            <a:off x="10147584" y="2634249"/>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a:t>extension</a:t>
            </a:r>
            <a:endParaRPr lang="en-US" sz="2000" dirty="0" smtClean="0"/>
          </a:p>
        </p:txBody>
      </p:sp>
      <p:sp>
        <p:nvSpPr>
          <p:cNvPr id="34" name="Snip Diagonal Corner Rectangle 33"/>
          <p:cNvSpPr/>
          <p:nvPr/>
        </p:nvSpPr>
        <p:spPr>
          <a:xfrm>
            <a:off x="7014258"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extension</a:t>
            </a:r>
            <a:endParaRPr lang="en-US" sz="2000" dirty="0" smtClean="0"/>
          </a:p>
        </p:txBody>
      </p:sp>
      <p:sp>
        <p:nvSpPr>
          <p:cNvPr id="35" name="Chevron 34"/>
          <p:cNvSpPr/>
          <p:nvPr/>
        </p:nvSpPr>
        <p:spPr>
          <a:xfrm>
            <a:off x="6096000" y="2634249"/>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36" name="Picture 35"/>
          <p:cNvPicPr>
            <a:picLocks noChangeAspect="1"/>
          </p:cNvPicPr>
          <p:nvPr/>
        </p:nvPicPr>
        <p:blipFill>
          <a:blip r:embed="rId2"/>
          <a:stretch>
            <a:fillRect/>
          </a:stretch>
        </p:blipFill>
        <p:spPr>
          <a:xfrm>
            <a:off x="658249" y="3794298"/>
            <a:ext cx="6066642" cy="41923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6210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850448053"/>
              </p:ext>
            </p:extLst>
          </p:nvPr>
        </p:nvGraphicFramePr>
        <p:xfrm>
          <a:off x="580663" y="0"/>
          <a:ext cx="11030674" cy="6921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538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app</a:t>
            </a:r>
            <a:endParaRPr lang="en-US" dirty="0"/>
          </a:p>
        </p:txBody>
      </p:sp>
      <p:sp>
        <p:nvSpPr>
          <p:cNvPr id="3" name="Text Placeholder 2"/>
          <p:cNvSpPr>
            <a:spLocks noGrp="1"/>
          </p:cNvSpPr>
          <p:nvPr>
            <p:ph type="body" sz="quarter" idx="10"/>
          </p:nvPr>
        </p:nvSpPr>
        <p:spPr/>
        <p:txBody>
          <a:bodyPr/>
          <a:lstStyle/>
          <a:p>
            <a:r>
              <a:rPr lang="en-US" dirty="0" smtClean="0"/>
              <a:t>A single binary </a:t>
            </a:r>
          </a:p>
          <a:p>
            <a:pPr lvl="1"/>
            <a:r>
              <a:rPr lang="en-US" dirty="0" smtClean="0"/>
              <a:t>Running on any device</a:t>
            </a:r>
          </a:p>
          <a:p>
            <a:pPr lvl="1"/>
            <a:r>
              <a:rPr lang="en-US" dirty="0" smtClean="0"/>
              <a:t>Testing for capabilities</a:t>
            </a:r>
          </a:p>
          <a:p>
            <a:pPr lvl="1"/>
            <a:r>
              <a:rPr lang="en-US" dirty="0" smtClean="0"/>
              <a:t>Adjusting to devices</a:t>
            </a:r>
          </a:p>
        </p:txBody>
      </p:sp>
      <p:grpSp>
        <p:nvGrpSpPr>
          <p:cNvPr id="16" name="Group 15"/>
          <p:cNvGrpSpPr/>
          <p:nvPr/>
        </p:nvGrpSpPr>
        <p:grpSpPr>
          <a:xfrm>
            <a:off x="7137903" y="2002998"/>
            <a:ext cx="4578896" cy="4463879"/>
            <a:chOff x="6099857" y="1007349"/>
            <a:chExt cx="5493296" cy="5179442"/>
          </a:xfrm>
        </p:grpSpPr>
        <p:grpSp>
          <p:nvGrpSpPr>
            <p:cNvPr id="4" name="Group 3"/>
            <p:cNvGrpSpPr/>
            <p:nvPr/>
          </p:nvGrpSpPr>
          <p:grpSpPr>
            <a:xfrm>
              <a:off x="6099858" y="3144065"/>
              <a:ext cx="5493295" cy="3042726"/>
              <a:chOff x="5904690" y="3144065"/>
              <a:chExt cx="5885233" cy="3042726"/>
            </a:xfrm>
          </p:grpSpPr>
          <p:sp>
            <p:nvSpPr>
              <p:cNvPr id="5" name="Rectangle 4"/>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6" name="Rectangle 5"/>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9" name="Rectangle 8"/>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4" name="Snip Diagonal Corner Rectangle 13"/>
            <p:cNvSpPr/>
            <p:nvPr/>
          </p:nvSpPr>
          <p:spPr>
            <a:xfrm>
              <a:off x="6099857" y="1007349"/>
              <a:ext cx="5493296"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grpSp>
      <p:sp>
        <p:nvSpPr>
          <p:cNvPr id="17" name="Chevron 16"/>
          <p:cNvSpPr/>
          <p:nvPr/>
        </p:nvSpPr>
        <p:spPr>
          <a:xfrm>
            <a:off x="6096000" y="2021468"/>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18" name="Picture 17"/>
          <p:cNvPicPr>
            <a:picLocks noChangeAspect="1"/>
          </p:cNvPicPr>
          <p:nvPr/>
        </p:nvPicPr>
        <p:blipFill>
          <a:blip r:embed="rId2"/>
          <a:stretch>
            <a:fillRect/>
          </a:stretch>
        </p:blipFill>
        <p:spPr>
          <a:xfrm>
            <a:off x="445165" y="3386010"/>
            <a:ext cx="6053979" cy="4193588"/>
          </a:xfrm>
          <a:prstGeom prst="rect">
            <a:avLst/>
          </a:prstGeom>
          <a:ln>
            <a:noFill/>
          </a:ln>
          <a:effectLst>
            <a:outerShdw blurRad="292100" dist="139700" dir="2700000" algn="tl" rotWithShape="0">
              <a:srgbClr val="333333">
                <a:alpha val="65000"/>
              </a:srgbClr>
            </a:outerShdw>
          </a:effectLst>
        </p:spPr>
      </p:pic>
      <p:sp>
        <p:nvSpPr>
          <p:cNvPr id="15" name="Rectangle 14"/>
          <p:cNvSpPr/>
          <p:nvPr/>
        </p:nvSpPr>
        <p:spPr>
          <a:xfrm>
            <a:off x="7149480" y="2918841"/>
            <a:ext cx="1441915" cy="8062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br>
              <a:rPr lang="en-US" sz="2000" dirty="0" smtClean="0"/>
            </a:br>
            <a:r>
              <a:rPr lang="en-US" sz="1400" dirty="0" smtClean="0"/>
              <a:t>SKU</a:t>
            </a:r>
            <a:endParaRPr lang="en-US" sz="2000" dirty="0" smtClean="0"/>
          </a:p>
        </p:txBody>
      </p:sp>
      <p:sp>
        <p:nvSpPr>
          <p:cNvPr id="19" name="Rectangle 18"/>
          <p:cNvSpPr/>
          <p:nvPr/>
        </p:nvSpPr>
        <p:spPr>
          <a:xfrm>
            <a:off x="8712183" y="2920856"/>
            <a:ext cx="1441915" cy="806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br>
              <a:rPr lang="en-US" sz="2000" dirty="0" smtClean="0"/>
            </a:br>
            <a:r>
              <a:rPr lang="en-US" sz="1400" dirty="0" smtClean="0"/>
              <a:t>SKU</a:t>
            </a:r>
            <a:endParaRPr lang="en-US" sz="2000" dirty="0" smtClean="0"/>
          </a:p>
        </p:txBody>
      </p:sp>
      <p:sp>
        <p:nvSpPr>
          <p:cNvPr id="20" name="Rectangle 19"/>
          <p:cNvSpPr/>
          <p:nvPr/>
        </p:nvSpPr>
        <p:spPr>
          <a:xfrm>
            <a:off x="10274884" y="2918841"/>
            <a:ext cx="1441915" cy="806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br>
              <a:rPr lang="en-US" sz="2000" dirty="0" smtClean="0"/>
            </a:br>
            <a:r>
              <a:rPr lang="en-US" sz="1400" dirty="0" smtClean="0"/>
              <a:t>SKU</a:t>
            </a:r>
            <a:endParaRPr lang="en-US" sz="2000" dirty="0" smtClean="0"/>
          </a:p>
        </p:txBody>
      </p:sp>
    </p:spTree>
    <p:extLst>
      <p:ext uri="{BB962C8B-B14F-4D97-AF65-F5344CB8AC3E}">
        <p14:creationId xmlns:p14="http://schemas.microsoft.com/office/powerpoint/2010/main" val="1441926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 capabilities at runtime</a:t>
            </a:r>
            <a:endParaRPr lang="en-US" dirty="0"/>
          </a:p>
        </p:txBody>
      </p:sp>
      <p:sp>
        <p:nvSpPr>
          <p:cNvPr id="5" name="Text Placeholder 4"/>
          <p:cNvSpPr>
            <a:spLocks noGrp="1"/>
          </p:cNvSpPr>
          <p:nvPr>
            <p:ph type="body" sz="quarter" idx="10"/>
          </p:nvPr>
        </p:nvSpPr>
        <p:spPr/>
        <p:txBody>
          <a:bodyPr/>
          <a:lstStyle/>
          <a:p>
            <a:r>
              <a:rPr lang="en-GB" dirty="0"/>
              <a:t>Use Adaptive Code to </a:t>
            </a:r>
            <a:r>
              <a:rPr lang="en-GB" dirty="0" smtClean="0"/>
              <a:t>light-up </a:t>
            </a:r>
            <a:br>
              <a:rPr lang="en-GB" dirty="0" smtClean="0"/>
            </a:br>
            <a:r>
              <a:rPr lang="en-GB" dirty="0" smtClean="0"/>
              <a:t>your app on specific devices</a:t>
            </a:r>
            <a:endParaRPr lang="en-US" dirty="0"/>
          </a:p>
        </p:txBody>
      </p:sp>
      <p:sp>
        <p:nvSpPr>
          <p:cNvPr id="6" name="Rectangle 5"/>
          <p:cNvSpPr/>
          <p:nvPr/>
        </p:nvSpPr>
        <p:spPr>
          <a:xfrm>
            <a:off x="0" y="2738628"/>
            <a:ext cx="12192000" cy="261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461963" lvl="3">
              <a:lnSpc>
                <a:spcPct val="107000"/>
              </a:lnSpc>
            </a:pPr>
            <a:r>
              <a:rPr lang="en-US" sz="2400" dirty="0" err="1" smtClean="0">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smtClean="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A31515"/>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963" lvl="3">
              <a:lnSpc>
                <a:spcPct val="107000"/>
              </a:lnSpc>
            </a:pP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smtClean="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400" dirty="0"/>
          </a:p>
        </p:txBody>
      </p:sp>
      <p:sp>
        <p:nvSpPr>
          <p:cNvPr id="7" name="Rectangle 6"/>
          <p:cNvSpPr/>
          <p:nvPr/>
        </p:nvSpPr>
        <p:spPr>
          <a:xfrm>
            <a:off x="960699" y="3055717"/>
            <a:ext cx="10962063" cy="740780"/>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771030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Universal Windows Platform</a:t>
            </a:r>
            <a:endParaRPr lang="en-US" dirty="0"/>
          </a:p>
        </p:txBody>
      </p:sp>
      <p:sp>
        <p:nvSpPr>
          <p:cNvPr id="4" name="Text Placeholder 3"/>
          <p:cNvSpPr>
            <a:spLocks noGrp="1"/>
          </p:cNvSpPr>
          <p:nvPr>
            <p:ph type="body" sz="quarter" idx="10"/>
          </p:nvPr>
        </p:nvSpPr>
        <p:spPr>
          <a:xfrm>
            <a:off x="269239" y="1204913"/>
            <a:ext cx="11922760" cy="5653087"/>
          </a:xfrm>
        </p:spPr>
        <p:txBody>
          <a:bodyPr/>
          <a:lstStyle/>
          <a:p>
            <a:r>
              <a:rPr lang="en-US" dirty="0" smtClean="0"/>
              <a:t>One Operating System</a:t>
            </a:r>
          </a:p>
          <a:p>
            <a:pPr lvl="1"/>
            <a:r>
              <a:rPr lang="en-US" dirty="0" smtClean="0"/>
              <a:t>One Windows core for all devices</a:t>
            </a:r>
          </a:p>
          <a:p>
            <a:r>
              <a:rPr lang="en-US" dirty="0" smtClean="0"/>
              <a:t>One App Platform</a:t>
            </a:r>
          </a:p>
          <a:p>
            <a:pPr lvl="1"/>
            <a:r>
              <a:rPr lang="en-US" dirty="0" smtClean="0"/>
              <a:t>Apps run across every family</a:t>
            </a:r>
          </a:p>
          <a:p>
            <a:pPr lvl="0"/>
            <a:r>
              <a:rPr lang="en-US" dirty="0" smtClean="0"/>
              <a:t>One Dev Center</a:t>
            </a:r>
          </a:p>
          <a:p>
            <a:pPr lvl="1"/>
            <a:r>
              <a:rPr lang="en-US" dirty="0" smtClean="0"/>
              <a:t>Single submission flow and dashboard </a:t>
            </a:r>
          </a:p>
          <a:p>
            <a:r>
              <a:rPr lang="en-US" dirty="0" smtClean="0"/>
              <a:t>One Store                                                    </a:t>
            </a:r>
          </a:p>
          <a:p>
            <a:pPr lvl="1"/>
            <a:r>
              <a:rPr lang="en-US" dirty="0" smtClean="0"/>
              <a:t>Global reach, local monetization         </a:t>
            </a:r>
            <a:br>
              <a:rPr lang="en-US" dirty="0" smtClean="0"/>
            </a:br>
            <a:r>
              <a:rPr lang="en-US" dirty="0" smtClean="0"/>
              <a:t>Consumers, Business &amp; Education</a:t>
            </a:r>
            <a:endParaRPr lang="en-US" dirty="0"/>
          </a:p>
        </p:txBody>
      </p:sp>
      <p:grpSp>
        <p:nvGrpSpPr>
          <p:cNvPr id="8" name="Group 7"/>
          <p:cNvGrpSpPr/>
          <p:nvPr/>
        </p:nvGrpSpPr>
        <p:grpSpPr>
          <a:xfrm>
            <a:off x="5975675" y="1847266"/>
            <a:ext cx="5501432" cy="3439276"/>
            <a:chOff x="352115" y="1847266"/>
            <a:chExt cx="5501432" cy="3439276"/>
          </a:xfrm>
        </p:grpSpPr>
        <p:pic>
          <p:nvPicPr>
            <p:cNvPr id="24" name="Picture 2" descr="https://compass-ssl.surface.com/assets/3e/22/3e22a8d7-25bd-473d-815a-f49e27c515cb.png#desktop-engagingmeetings-new.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76"/>
            <a:stretch/>
          </p:blipFill>
          <p:spPr bwMode="auto">
            <a:xfrm>
              <a:off x="1116078" y="1847266"/>
              <a:ext cx="3569638" cy="2003866"/>
            </a:xfrm>
            <a:prstGeom prst="rect">
              <a:avLst/>
            </a:prstGeom>
            <a:noFill/>
            <a:effectLst/>
            <a:extLst>
              <a:ext uri="{909E8E84-426E-40dd-AFC4-6F175D3DCCD1}">
                <a14:hiddenFill xmlns="" xmlns:a14="http://schemas.microsoft.com/office/drawing/2010/main">
                  <a:solidFill>
                    <a:srgbClr val="FFFFFF"/>
                  </a:solidFill>
                </a14:hiddenFill>
              </a:ext>
            </a:extLst>
          </p:spPr>
        </p:pic>
        <p:pic>
          <p:nvPicPr>
            <p:cNvPr id="30" name="Desktop"/>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05547" y="2731677"/>
              <a:ext cx="3048000" cy="1830684"/>
            </a:xfrm>
            <a:prstGeom prst="rect">
              <a:avLst/>
            </a:prstGeom>
          </p:spPr>
        </p:pic>
        <p:pic>
          <p:nvPicPr>
            <p:cNvPr id="31"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52115" y="3298954"/>
              <a:ext cx="1424587" cy="1301825"/>
            </a:xfrm>
            <a:prstGeom prst="rect">
              <a:avLst/>
            </a:prstGeom>
          </p:spPr>
        </p:pic>
        <p:pic>
          <p:nvPicPr>
            <p:cNvPr id="32"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7" y="3906380"/>
              <a:ext cx="961915" cy="942704"/>
            </a:xfrm>
            <a:prstGeom prst="rect">
              <a:avLst/>
            </a:prstGeom>
          </p:spPr>
        </p:pic>
        <p:pic>
          <p:nvPicPr>
            <p:cNvPr id="33"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477819" y="3602303"/>
              <a:ext cx="2790403" cy="1684239"/>
            </a:xfrm>
            <a:prstGeom prst="rect">
              <a:avLst/>
            </a:prstGeom>
          </p:spPr>
        </p:pic>
        <p:pic>
          <p:nvPicPr>
            <p:cNvPr id="34" name="Picture 33"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508002" y="4514524"/>
              <a:ext cx="1593273" cy="628734"/>
            </a:xfrm>
            <a:prstGeom prst="rect">
              <a:avLst/>
            </a:prstGeom>
            <a:noFill/>
            <a:ln>
              <a:noFill/>
            </a:ln>
          </p:spPr>
        </p:pic>
      </p:grpSp>
      <p:sp>
        <p:nvSpPr>
          <p:cNvPr id="14" name="Content Placeholder 3"/>
          <p:cNvSpPr txBox="1">
            <a:spLocks/>
          </p:cNvSpPr>
          <p:nvPr/>
        </p:nvSpPr>
        <p:spPr>
          <a:xfrm>
            <a:off x="6366675" y="1764554"/>
            <a:ext cx="5825325" cy="4922999"/>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ct val="100000"/>
              </a:lnSpc>
              <a:spcBef>
                <a:spcPts val="0"/>
              </a:spcBef>
              <a:spcAft>
                <a:spcPts val="1800"/>
              </a:spcAft>
            </a:pPr>
            <a:endParaRPr lang="en-US" sz="2000" dirty="0" smtClean="0">
              <a:solidFill>
                <a:schemeClr val="tx1"/>
              </a:solidFill>
              <a:latin typeface="+mn-lt"/>
            </a:endParaRPr>
          </a:p>
        </p:txBody>
      </p:sp>
    </p:spTree>
    <p:extLst>
      <p:ext uri="{BB962C8B-B14F-4D97-AF65-F5344CB8AC3E}">
        <p14:creationId xmlns:p14="http://schemas.microsoft.com/office/powerpoint/2010/main" val="4008058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Microsoft design language principles</a:t>
            </a:r>
          </a:p>
        </p:txBody>
      </p:sp>
      <p:graphicFrame>
        <p:nvGraphicFramePr>
          <p:cNvPr id="8" name="Content Placeholder 7"/>
          <p:cNvGraphicFramePr>
            <a:graphicFrameLocks noGrp="1"/>
          </p:cNvGraphicFramePr>
          <p:nvPr>
            <p:ph sz="quarter" idx="4294967295"/>
            <p:extLst/>
          </p:nvPr>
        </p:nvGraphicFramePr>
        <p:xfrm>
          <a:off x="269238" y="1187450"/>
          <a:ext cx="10586092" cy="5079999"/>
        </p:xfrm>
        <a:graphic>
          <a:graphicData uri="http://schemas.openxmlformats.org/drawingml/2006/table">
            <a:tbl>
              <a:tblPr firstRow="1" bandRow="1">
                <a:tableStyleId>{2D5ABB26-0587-4C30-8999-92F81FD0307C}</a:tableStyleId>
              </a:tblPr>
              <a:tblGrid>
                <a:gridCol w="5293046">
                  <a:extLst>
                    <a:ext uri="{9D8B030D-6E8A-4147-A177-3AD203B41FA5}">
                      <a16:colId xmlns="" xmlns:a16="http://schemas.microsoft.com/office/drawing/2014/main" val="20000"/>
                    </a:ext>
                  </a:extLst>
                </a:gridCol>
                <a:gridCol w="5293046">
                  <a:extLst>
                    <a:ext uri="{9D8B030D-6E8A-4147-A177-3AD203B41FA5}">
                      <a16:colId xmlns="" xmlns:a16="http://schemas.microsoft.com/office/drawing/2014/main" val="20001"/>
                    </a:ext>
                  </a:extLst>
                </a:gridCol>
              </a:tblGrid>
              <a:tr h="1693333">
                <a:tc>
                  <a:txBody>
                    <a:bodyPr/>
                    <a:lstStyle/>
                    <a:p>
                      <a:r>
                        <a:rPr lang="en-US" sz="4400" kern="1200" dirty="0" smtClean="0"/>
                        <a:t>Keep it Simple</a:t>
                      </a:r>
                    </a:p>
                    <a:p>
                      <a:r>
                        <a:rPr lang="en-US" sz="1800" dirty="0" smtClean="0"/>
                        <a:t>Isn’t it nice when </a:t>
                      </a:r>
                      <a:r>
                        <a:rPr lang="en-US" sz="1800" b="1" dirty="0" smtClean="0"/>
                        <a:t>things just work</a:t>
                      </a:r>
                      <a:r>
                        <a:rPr lang="en-US" sz="1800" dirty="0" smtClean="0"/>
                        <a:t>, when the </a:t>
                      </a:r>
                      <a:br>
                        <a:rPr lang="en-US" sz="1800" dirty="0" smtClean="0"/>
                      </a:br>
                      <a:r>
                        <a:rPr lang="en-US" sz="1800" dirty="0" smtClean="0"/>
                        <a:t>next step is intuitive, and people are inspired?</a:t>
                      </a:r>
                    </a:p>
                    <a:p>
                      <a:endParaRPr lang="en-US" sz="1800" dirty="0"/>
                    </a:p>
                  </a:txBody>
                  <a:tcPr/>
                </a:tc>
                <a:tc>
                  <a:txBody>
                    <a:bodyPr/>
                    <a:lstStyle/>
                    <a:p>
                      <a:r>
                        <a:rPr lang="en-US" sz="4400" kern="1200" dirty="0" smtClean="0"/>
                        <a:t>Make it Personal</a:t>
                      </a:r>
                    </a:p>
                    <a:p>
                      <a:r>
                        <a:rPr lang="en-US" sz="1800" dirty="0" smtClean="0"/>
                        <a:t>We </a:t>
                      </a:r>
                      <a:r>
                        <a:rPr lang="en-US" sz="1800" b="1" dirty="0" smtClean="0"/>
                        <a:t>design for real people</a:t>
                      </a:r>
                      <a:r>
                        <a:rPr lang="en-US" sz="1800" dirty="0" smtClean="0"/>
                        <a:t>, not</a:t>
                      </a:r>
                      <a:r>
                        <a:rPr lang="en-US" sz="1800" baseline="0" dirty="0" smtClean="0"/>
                        <a:t> requiring people</a:t>
                      </a:r>
                      <a:br>
                        <a:rPr lang="en-US" sz="1800" baseline="0" dirty="0" smtClean="0"/>
                      </a:br>
                      <a:r>
                        <a:rPr lang="en-US" sz="1800" baseline="0" dirty="0" smtClean="0"/>
                        <a:t>can fit into our design. </a:t>
                      </a:r>
                      <a:r>
                        <a:rPr lang="en-US" sz="1800" dirty="0" smtClean="0"/>
                        <a:t> Personal means human. </a:t>
                      </a:r>
                      <a:endParaRPr lang="en-US" sz="1800" dirty="0"/>
                    </a:p>
                  </a:txBody>
                  <a:tcPr/>
                </a:tc>
                <a:extLst>
                  <a:ext uri="{0D108BD9-81ED-4DB2-BD59-A6C34878D82A}">
                    <a16:rowId xmlns="" xmlns:a16="http://schemas.microsoft.com/office/drawing/2014/main" val="10000"/>
                  </a:ext>
                </a:extLst>
              </a:tr>
              <a:tr h="1693333">
                <a:tc>
                  <a:txBody>
                    <a:bodyPr/>
                    <a:lstStyle/>
                    <a:p>
                      <a:r>
                        <a:rPr lang="en-US" sz="4400" kern="1200" dirty="0" smtClean="0"/>
                        <a:t>Think Universal</a:t>
                      </a:r>
                    </a:p>
                    <a:p>
                      <a:r>
                        <a:rPr lang="en-US" sz="1800" b="1" dirty="0" smtClean="0"/>
                        <a:t>Better technology </a:t>
                      </a:r>
                      <a:r>
                        <a:rPr lang="en-US" sz="1800" dirty="0" smtClean="0"/>
                        <a:t>for anyone is better </a:t>
                      </a:r>
                      <a:br>
                        <a:rPr lang="en-US" sz="1800" dirty="0" smtClean="0"/>
                      </a:br>
                      <a:r>
                        <a:rPr lang="en-US" sz="1800" dirty="0" smtClean="0"/>
                        <a:t>technology</a:t>
                      </a:r>
                      <a:r>
                        <a:rPr lang="en-US" sz="1800" baseline="0" dirty="0" smtClean="0"/>
                        <a:t> for everyone. It’s an attitude.</a:t>
                      </a:r>
                      <a:endParaRPr lang="en-US" sz="1800" dirty="0"/>
                    </a:p>
                  </a:txBody>
                  <a:tcPr/>
                </a:tc>
                <a:tc>
                  <a:txBody>
                    <a:bodyPr/>
                    <a:lstStyle/>
                    <a:p>
                      <a:r>
                        <a:rPr lang="en-US" sz="4400" kern="1200" dirty="0" smtClean="0"/>
                        <a:t>Create Delight</a:t>
                      </a:r>
                    </a:p>
                    <a:p>
                      <a:r>
                        <a:rPr lang="en-US" sz="1800" dirty="0" smtClean="0"/>
                        <a:t>Attention of detail equals </a:t>
                      </a:r>
                      <a:r>
                        <a:rPr lang="en-US" sz="1800" b="1" dirty="0" smtClean="0"/>
                        <a:t>moments of delight</a:t>
                      </a:r>
                      <a:r>
                        <a:rPr lang="en-US" sz="1800" dirty="0" smtClean="0"/>
                        <a:t>. Sometimes delight is so perfect it is invisible. </a:t>
                      </a:r>
                      <a:endParaRPr lang="en-US" sz="1800" dirty="0"/>
                    </a:p>
                  </a:txBody>
                  <a:tcPr/>
                </a:tc>
                <a:extLst>
                  <a:ext uri="{0D108BD9-81ED-4DB2-BD59-A6C34878D82A}">
                    <a16:rowId xmlns="" xmlns:a16="http://schemas.microsoft.com/office/drawing/2014/main" val="10001"/>
                  </a:ext>
                </a:extLst>
              </a:tr>
              <a:tr h="1693333">
                <a:tc>
                  <a:txBody>
                    <a:bodyPr/>
                    <a:lstStyle/>
                    <a:p>
                      <a:r>
                        <a:rPr lang="en-US" sz="4400" kern="1200" dirty="0" smtClean="0">
                          <a:solidFill>
                            <a:schemeClr val="tx1"/>
                          </a:solidFill>
                          <a:latin typeface="+mn-lt"/>
                          <a:ea typeface="+mn-ea"/>
                          <a:cs typeface="+mn-cs"/>
                        </a:rPr>
                        <a:t>Design as One</a:t>
                      </a:r>
                    </a:p>
                    <a:p>
                      <a:r>
                        <a:rPr lang="en-US" sz="1800" dirty="0" smtClean="0"/>
                        <a:t>Work together and do amazing things.</a:t>
                      </a:r>
                    </a:p>
                    <a:p>
                      <a:r>
                        <a:rPr lang="en-US" sz="1800" dirty="0" smtClean="0"/>
                        <a:t>Many teams, </a:t>
                      </a:r>
                      <a:r>
                        <a:rPr lang="en-US" sz="1800" b="1" dirty="0" smtClean="0"/>
                        <a:t>one ecosystem</a:t>
                      </a:r>
                      <a:r>
                        <a:rPr lang="en-US" sz="1800" dirty="0" smtClean="0"/>
                        <a:t>, happy customers.</a:t>
                      </a:r>
                      <a:endParaRPr lang="en-US" sz="1800" dirty="0"/>
                    </a:p>
                  </a:txBody>
                  <a:tcPr/>
                </a:tc>
                <a:tc>
                  <a:txBody>
                    <a:bodyPr/>
                    <a:lstStyle/>
                    <a:p>
                      <a:endParaRPr lang="en-US" sz="1800" dirty="0"/>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77818078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579601"/>
            <a:ext cx="11637012" cy="1698798"/>
          </a:xfrm>
        </p:spPr>
        <p:txBody>
          <a:bodyPr/>
          <a:lstStyle/>
          <a:p>
            <a:r>
              <a:rPr lang="en-US" dirty="0" smtClean="0"/>
              <a:t>For most text, use </a:t>
            </a:r>
            <a:br>
              <a:rPr lang="en-US" dirty="0" smtClean="0"/>
            </a:br>
            <a:r>
              <a:rPr lang="en-US" dirty="0" smtClean="0"/>
              <a:t>15 </a:t>
            </a:r>
            <a:r>
              <a:rPr lang="en-US" dirty="0" err="1"/>
              <a:t>epx</a:t>
            </a:r>
            <a:r>
              <a:rPr lang="en-US" dirty="0"/>
              <a:t> Segoe UI Regular </a:t>
            </a:r>
          </a:p>
        </p:txBody>
      </p:sp>
    </p:spTree>
    <p:extLst>
      <p:ext uri="{BB962C8B-B14F-4D97-AF65-F5344CB8AC3E}">
        <p14:creationId xmlns:p14="http://schemas.microsoft.com/office/powerpoint/2010/main" val="10578270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versus effective pixel</a:t>
            </a:r>
            <a:endParaRPr lang="en-US" dirty="0"/>
          </a:p>
        </p:txBody>
      </p:sp>
      <p:grpSp>
        <p:nvGrpSpPr>
          <p:cNvPr id="73" name="Group 72"/>
          <p:cNvGrpSpPr/>
          <p:nvPr/>
        </p:nvGrpSpPr>
        <p:grpSpPr>
          <a:xfrm>
            <a:off x="6636347" y="1584899"/>
            <a:ext cx="1342287" cy="2378031"/>
            <a:chOff x="437063" y="1281340"/>
            <a:chExt cx="382494" cy="552824"/>
          </a:xfrm>
        </p:grpSpPr>
        <p:sp>
          <p:nvSpPr>
            <p:cNvPr id="74" name="Rounded Rectangle 73"/>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75" name="Rectangle 74"/>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76" name="Rectangle 75"/>
          <p:cNvSpPr/>
          <p:nvPr/>
        </p:nvSpPr>
        <p:spPr>
          <a:xfrm>
            <a:off x="6888187" y="2087527"/>
            <a:ext cx="797013"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4” Phone</a:t>
            </a:r>
          </a:p>
          <a:p>
            <a:r>
              <a:rPr lang="en-US" sz="1200" dirty="0" smtClean="0">
                <a:solidFill>
                  <a:schemeClr val="bg1">
                    <a:lumMod val="75000"/>
                  </a:schemeClr>
                </a:solidFill>
                <a:latin typeface="Segoe UI" panose="020B0502040204020203" pitchFamily="34" charset="0"/>
                <a:cs typeface="Segoe UI" panose="020B0502040204020203" pitchFamily="34" charset="0"/>
              </a:rPr>
              <a:t>480x854</a:t>
            </a:r>
            <a:endParaRPr lang="en-US" sz="1200" dirty="0">
              <a:latin typeface="Segoe UI" panose="020B0502040204020203" pitchFamily="34" charset="0"/>
              <a:cs typeface="Segoe UI" panose="020B0502040204020203" pitchFamily="34" charset="0"/>
            </a:endParaRPr>
          </a:p>
        </p:txBody>
      </p:sp>
      <p:grpSp>
        <p:nvGrpSpPr>
          <p:cNvPr id="77" name="Group 76"/>
          <p:cNvGrpSpPr/>
          <p:nvPr/>
        </p:nvGrpSpPr>
        <p:grpSpPr>
          <a:xfrm>
            <a:off x="7718899" y="1898851"/>
            <a:ext cx="1773581" cy="3142124"/>
            <a:chOff x="437063" y="1281340"/>
            <a:chExt cx="382494" cy="552824"/>
          </a:xfrm>
        </p:grpSpPr>
        <p:sp>
          <p:nvSpPr>
            <p:cNvPr id="78" name="Rounded Rectangle 77"/>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79" name="Rectangle 78"/>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80" name="Rectangle 79"/>
          <p:cNvSpPr/>
          <p:nvPr/>
        </p:nvSpPr>
        <p:spPr>
          <a:xfrm>
            <a:off x="6788561" y="1755028"/>
            <a:ext cx="99114" cy="991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3" name="Rectangle 82"/>
          <p:cNvSpPr/>
          <p:nvPr/>
        </p:nvSpPr>
        <p:spPr>
          <a:xfrm>
            <a:off x="7927695" y="2638156"/>
            <a:ext cx="838691"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5” Phone</a:t>
            </a:r>
          </a:p>
          <a:p>
            <a:r>
              <a:rPr lang="en-US" sz="1200" dirty="0" smtClean="0">
                <a:solidFill>
                  <a:schemeClr val="bg1">
                    <a:lumMod val="75000"/>
                  </a:schemeClr>
                </a:solidFill>
                <a:latin typeface="Segoe UI" panose="020B0502040204020203" pitchFamily="34" charset="0"/>
                <a:cs typeface="Segoe UI" panose="020B0502040204020203" pitchFamily="34" charset="0"/>
              </a:rPr>
              <a:t>720x1280</a:t>
            </a:r>
            <a:endParaRPr lang="en-US" sz="1200" dirty="0">
              <a:latin typeface="Segoe UI" panose="020B0502040204020203" pitchFamily="34" charset="0"/>
              <a:cs typeface="Segoe UI" panose="020B0502040204020203" pitchFamily="34" charset="0"/>
            </a:endParaRPr>
          </a:p>
        </p:txBody>
      </p:sp>
      <p:grpSp>
        <p:nvGrpSpPr>
          <p:cNvPr id="84" name="Group 83"/>
          <p:cNvGrpSpPr/>
          <p:nvPr/>
        </p:nvGrpSpPr>
        <p:grpSpPr>
          <a:xfrm>
            <a:off x="9178896" y="2250884"/>
            <a:ext cx="2222552" cy="3852722"/>
            <a:chOff x="437063" y="1281340"/>
            <a:chExt cx="382494" cy="552824"/>
          </a:xfrm>
        </p:grpSpPr>
        <p:sp>
          <p:nvSpPr>
            <p:cNvPr id="85" name="Rounded Rectangle 84"/>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86" name="Rectangle 85"/>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88" name="Rectangle 87"/>
          <p:cNvSpPr/>
          <p:nvPr/>
        </p:nvSpPr>
        <p:spPr>
          <a:xfrm>
            <a:off x="9411695" y="3318256"/>
            <a:ext cx="922047"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6” Phone</a:t>
            </a:r>
          </a:p>
          <a:p>
            <a:r>
              <a:rPr lang="en-US" sz="1200" dirty="0" smtClean="0">
                <a:solidFill>
                  <a:schemeClr val="bg1">
                    <a:lumMod val="75000"/>
                  </a:schemeClr>
                </a:solidFill>
                <a:latin typeface="Segoe UI" panose="020B0502040204020203" pitchFamily="34" charset="0"/>
                <a:cs typeface="Segoe UI" panose="020B0502040204020203" pitchFamily="34" charset="0"/>
              </a:rPr>
              <a:t>1080x1920</a:t>
            </a:r>
            <a:endParaRPr lang="en-US" sz="1200" dirty="0">
              <a:latin typeface="Segoe UI" panose="020B0502040204020203" pitchFamily="34" charset="0"/>
              <a:cs typeface="Segoe UI" panose="020B0502040204020203" pitchFamily="34" charset="0"/>
            </a:endParaRPr>
          </a:p>
        </p:txBody>
      </p:sp>
      <p:sp>
        <p:nvSpPr>
          <p:cNvPr id="22" name="Rectangle 21"/>
          <p:cNvSpPr/>
          <p:nvPr/>
        </p:nvSpPr>
        <p:spPr>
          <a:xfrm>
            <a:off x="7913219" y="2191082"/>
            <a:ext cx="99114" cy="991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p:cNvSpPr/>
          <p:nvPr/>
        </p:nvSpPr>
        <p:spPr>
          <a:xfrm>
            <a:off x="9413563" y="2615384"/>
            <a:ext cx="99114" cy="991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39" name="Group 38"/>
          <p:cNvGrpSpPr/>
          <p:nvPr/>
        </p:nvGrpSpPr>
        <p:grpSpPr>
          <a:xfrm>
            <a:off x="1005450" y="1584899"/>
            <a:ext cx="4765101" cy="4518707"/>
            <a:chOff x="6636347" y="1208979"/>
            <a:chExt cx="4765101" cy="4518707"/>
          </a:xfrm>
        </p:grpSpPr>
        <p:grpSp>
          <p:nvGrpSpPr>
            <p:cNvPr id="40" name="Group 39"/>
            <p:cNvGrpSpPr/>
            <p:nvPr/>
          </p:nvGrpSpPr>
          <p:grpSpPr>
            <a:xfrm>
              <a:off x="6636347" y="1208979"/>
              <a:ext cx="1342287" cy="2378031"/>
              <a:chOff x="437063" y="1281340"/>
              <a:chExt cx="382494" cy="552824"/>
            </a:xfrm>
          </p:grpSpPr>
          <p:sp>
            <p:nvSpPr>
              <p:cNvPr id="53" name="Rounded Rectangle 52"/>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54" name="Rectangle 53"/>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41" name="Rectangle 40"/>
            <p:cNvSpPr/>
            <p:nvPr/>
          </p:nvSpPr>
          <p:spPr>
            <a:xfrm>
              <a:off x="6888187" y="1711607"/>
              <a:ext cx="797013"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4” Phone</a:t>
              </a:r>
            </a:p>
            <a:p>
              <a:r>
                <a:rPr lang="en-US" sz="1200" dirty="0" smtClean="0">
                  <a:solidFill>
                    <a:schemeClr val="bg1">
                      <a:lumMod val="75000"/>
                    </a:schemeClr>
                  </a:solidFill>
                  <a:latin typeface="Segoe UI" panose="020B0502040204020203" pitchFamily="34" charset="0"/>
                  <a:cs typeface="Segoe UI" panose="020B0502040204020203" pitchFamily="34" charset="0"/>
                </a:rPr>
                <a:t>480x854</a:t>
              </a:r>
              <a:endParaRPr lang="en-US" sz="1200" dirty="0">
                <a:latin typeface="Segoe UI" panose="020B0502040204020203" pitchFamily="34" charset="0"/>
                <a:cs typeface="Segoe UI" panose="020B0502040204020203" pitchFamily="34" charset="0"/>
              </a:endParaRPr>
            </a:p>
          </p:txBody>
        </p:sp>
        <p:grpSp>
          <p:nvGrpSpPr>
            <p:cNvPr id="42" name="Group 41"/>
            <p:cNvGrpSpPr/>
            <p:nvPr/>
          </p:nvGrpSpPr>
          <p:grpSpPr>
            <a:xfrm>
              <a:off x="7718899" y="1522931"/>
              <a:ext cx="1773581" cy="3142124"/>
              <a:chOff x="437063" y="1281340"/>
              <a:chExt cx="382494" cy="552824"/>
            </a:xfrm>
          </p:grpSpPr>
          <p:sp>
            <p:nvSpPr>
              <p:cNvPr id="51" name="Rounded Rectangle 50"/>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52" name="Rectangle 51"/>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43" name="Rectangle 42"/>
            <p:cNvSpPr/>
            <p:nvPr/>
          </p:nvSpPr>
          <p:spPr>
            <a:xfrm>
              <a:off x="6788561" y="1379108"/>
              <a:ext cx="99114" cy="991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4" name="Rectangle 43"/>
            <p:cNvSpPr/>
            <p:nvPr/>
          </p:nvSpPr>
          <p:spPr>
            <a:xfrm>
              <a:off x="7927695" y="1825406"/>
              <a:ext cx="81504" cy="8150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 name="Rectangle 44"/>
            <p:cNvSpPr/>
            <p:nvPr/>
          </p:nvSpPr>
          <p:spPr>
            <a:xfrm>
              <a:off x="7927695" y="2262236"/>
              <a:ext cx="838691"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5” Phone</a:t>
              </a:r>
            </a:p>
            <a:p>
              <a:r>
                <a:rPr lang="en-US" sz="1200" dirty="0" smtClean="0">
                  <a:solidFill>
                    <a:schemeClr val="bg1">
                      <a:lumMod val="75000"/>
                    </a:schemeClr>
                  </a:solidFill>
                  <a:latin typeface="Segoe UI" panose="020B0502040204020203" pitchFamily="34" charset="0"/>
                  <a:cs typeface="Segoe UI" panose="020B0502040204020203" pitchFamily="34" charset="0"/>
                </a:rPr>
                <a:t>720x1280</a:t>
              </a:r>
              <a:endParaRPr lang="en-US" sz="1200" dirty="0">
                <a:latin typeface="Segoe UI" panose="020B0502040204020203" pitchFamily="34" charset="0"/>
                <a:cs typeface="Segoe UI" panose="020B0502040204020203" pitchFamily="34" charset="0"/>
              </a:endParaRPr>
            </a:p>
          </p:txBody>
        </p:sp>
        <p:grpSp>
          <p:nvGrpSpPr>
            <p:cNvPr id="46" name="Group 45"/>
            <p:cNvGrpSpPr/>
            <p:nvPr/>
          </p:nvGrpSpPr>
          <p:grpSpPr>
            <a:xfrm>
              <a:off x="9178896" y="1874964"/>
              <a:ext cx="2222552" cy="3852722"/>
              <a:chOff x="437063" y="1281340"/>
              <a:chExt cx="382494" cy="552824"/>
            </a:xfrm>
          </p:grpSpPr>
          <p:sp>
            <p:nvSpPr>
              <p:cNvPr id="49" name="Rounded Rectangle 48"/>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50" name="Rectangle 49"/>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47" name="Rectangle 46"/>
            <p:cNvSpPr/>
            <p:nvPr/>
          </p:nvSpPr>
          <p:spPr>
            <a:xfrm>
              <a:off x="9451627" y="2256346"/>
              <a:ext cx="49466" cy="494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8" name="Rectangle 47"/>
            <p:cNvSpPr/>
            <p:nvPr/>
          </p:nvSpPr>
          <p:spPr>
            <a:xfrm>
              <a:off x="9411695" y="2942336"/>
              <a:ext cx="922047"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6” Phone</a:t>
              </a:r>
            </a:p>
            <a:p>
              <a:r>
                <a:rPr lang="en-US" sz="1200" dirty="0" smtClean="0">
                  <a:solidFill>
                    <a:schemeClr val="bg1">
                      <a:lumMod val="75000"/>
                    </a:schemeClr>
                  </a:solidFill>
                  <a:latin typeface="Segoe UI" panose="020B0502040204020203" pitchFamily="34" charset="0"/>
                  <a:cs typeface="Segoe UI" panose="020B0502040204020203" pitchFamily="34" charset="0"/>
                </a:rPr>
                <a:t>1080x1920</a:t>
              </a:r>
              <a:endParaRPr lang="en-US" sz="1200" dirty="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43830755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Four is the magic number</a:t>
            </a: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720111" y="182919"/>
            <a:ext cx="4471889" cy="6675081"/>
          </a:xfrm>
          <a:prstGeom prst="rect">
            <a:avLst/>
          </a:prstGeom>
        </p:spPr>
      </p:pic>
      <p:pic>
        <p:nvPicPr>
          <p:cNvPr id="6" name="Picture 5"/>
          <p:cNvPicPr>
            <a:picLocks noChangeAspect="1"/>
          </p:cNvPicPr>
          <p:nvPr/>
        </p:nvPicPr>
        <p:blipFill rotWithShape="1">
          <a:blip r:embed="rId3"/>
          <a:srcRect r="7759"/>
          <a:stretch/>
        </p:blipFill>
        <p:spPr>
          <a:xfrm>
            <a:off x="2023803" y="1739437"/>
            <a:ext cx="3479222" cy="3429000"/>
          </a:xfrm>
          <a:prstGeom prst="rect">
            <a:avLst/>
          </a:prstGeom>
        </p:spPr>
      </p:pic>
      <p:pic>
        <p:nvPicPr>
          <p:cNvPr id="3" name="Picture 2"/>
          <p:cNvPicPr>
            <a:picLocks noChangeAspect="1"/>
          </p:cNvPicPr>
          <p:nvPr/>
        </p:nvPicPr>
        <p:blipFill>
          <a:blip r:embed="rId4"/>
          <a:stretch>
            <a:fillRect/>
          </a:stretch>
        </p:blipFill>
        <p:spPr>
          <a:xfrm>
            <a:off x="1338262" y="4735397"/>
            <a:ext cx="4943475" cy="1743075"/>
          </a:xfrm>
          <a:prstGeom prst="rect">
            <a:avLst/>
          </a:prstGeom>
        </p:spPr>
      </p:pic>
    </p:spTree>
    <p:extLst>
      <p:ext uri="{BB962C8B-B14F-4D97-AF65-F5344CB8AC3E}">
        <p14:creationId xmlns:p14="http://schemas.microsoft.com/office/powerpoint/2010/main" val="422208089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 points</a:t>
            </a:r>
            <a:endParaRPr lang="en-US" dirty="0"/>
          </a:p>
        </p:txBody>
      </p:sp>
      <p:sp>
        <p:nvSpPr>
          <p:cNvPr id="40" name="Title 5"/>
          <p:cNvSpPr txBox="1">
            <a:spLocks/>
          </p:cNvSpPr>
          <p:nvPr/>
        </p:nvSpPr>
        <p:spPr bwMode="white">
          <a:xfrm>
            <a:off x="6115412" y="4156091"/>
            <a:ext cx="986312" cy="4985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bg2"/>
                </a:solidFill>
                <a:latin typeface="Segoe UI" panose="020B0502040204020203" pitchFamily="34" charset="0"/>
                <a:cs typeface="Segoe UI" panose="020B0502040204020203" pitchFamily="34" charset="0"/>
              </a:rPr>
              <a:t>phablet &amp; tablet</a:t>
            </a:r>
            <a:endParaRPr lang="en-US" sz="1800" dirty="0">
              <a:solidFill>
                <a:schemeClr val="bg2"/>
              </a:solidFill>
              <a:latin typeface="Segoe UI" panose="020B0502040204020203" pitchFamily="34" charset="0"/>
              <a:cs typeface="Segoe UI" panose="020B0502040204020203" pitchFamily="34" charset="0"/>
            </a:endParaRPr>
          </a:p>
        </p:txBody>
      </p:sp>
      <p:pic>
        <p:nvPicPr>
          <p:cNvPr id="41"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412" y="2578094"/>
            <a:ext cx="1080428" cy="606506"/>
          </a:xfrm>
          <a:prstGeom prst="rect">
            <a:avLst/>
          </a:prstGeom>
          <a:ln>
            <a:noFill/>
          </a:ln>
          <a:effectLst>
            <a:outerShdw blurRad="292100" dist="139700" dir="2700000" algn="tl" rotWithShape="0">
              <a:srgbClr val="333333">
                <a:alpha val="65000"/>
              </a:srgbClr>
            </a:outerShdw>
          </a:effectLst>
        </p:spPr>
      </p:pic>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3751" y="1582512"/>
            <a:ext cx="1203578" cy="1606443"/>
          </a:xfrm>
          <a:prstGeom prst="rect">
            <a:avLst/>
          </a:prstGeom>
          <a:ln>
            <a:noFill/>
          </a:ln>
          <a:effectLst>
            <a:outerShdw blurRad="292100" dist="139700" dir="2700000" algn="tl" rotWithShape="0">
              <a:srgbClr val="333333">
                <a:alpha val="65000"/>
              </a:srgbClr>
            </a:outerShdw>
          </a:effectLst>
        </p:spPr>
      </p:pic>
      <p:sp>
        <p:nvSpPr>
          <p:cNvPr id="43" name="Title 5"/>
          <p:cNvSpPr txBox="1">
            <a:spLocks/>
          </p:cNvSpPr>
          <p:nvPr/>
        </p:nvSpPr>
        <p:spPr bwMode="white">
          <a:xfrm>
            <a:off x="9592954" y="4156091"/>
            <a:ext cx="892236" cy="2492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bg2"/>
                </a:solidFill>
                <a:latin typeface="Segoe UI" panose="020B0502040204020203" pitchFamily="34" charset="0"/>
                <a:cs typeface="Segoe UI" panose="020B0502040204020203" pitchFamily="34" charset="0"/>
              </a:rPr>
              <a:t>desktop</a:t>
            </a:r>
            <a:endParaRPr lang="en-US" sz="1800" dirty="0">
              <a:solidFill>
                <a:schemeClr val="bg2"/>
              </a:solidFill>
              <a:latin typeface="Segoe UI" panose="020B0502040204020203" pitchFamily="34" charset="0"/>
              <a:cs typeface="Segoe UI" panose="020B0502040204020203" pitchFamily="34" charset="0"/>
            </a:endParaRPr>
          </a:p>
        </p:txBody>
      </p:sp>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2953" y="2168127"/>
            <a:ext cx="1808551" cy="1016473"/>
          </a:xfrm>
          <a:prstGeom prst="rect">
            <a:avLst/>
          </a:prstGeom>
          <a:ln>
            <a:noFill/>
          </a:ln>
          <a:effectLst>
            <a:outerShdw blurRad="292100" dist="139700" dir="2700000" algn="tl" rotWithShape="0">
              <a:srgbClr val="333333">
                <a:alpha val="65000"/>
              </a:srgbClr>
            </a:outerShdw>
          </a:effectLst>
        </p:spPr>
      </p:pic>
      <p:sp>
        <p:nvSpPr>
          <p:cNvPr id="45" name="Title 5"/>
          <p:cNvSpPr txBox="1">
            <a:spLocks/>
          </p:cNvSpPr>
          <p:nvPr/>
        </p:nvSpPr>
        <p:spPr bwMode="white">
          <a:xfrm>
            <a:off x="959958" y="4156091"/>
            <a:ext cx="720559" cy="2492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bg2"/>
                </a:solidFill>
                <a:latin typeface="Segoe UI" panose="020B0502040204020203" pitchFamily="34" charset="0"/>
                <a:cs typeface="Segoe UI" panose="020B0502040204020203" pitchFamily="34" charset="0"/>
              </a:rPr>
              <a:t>phone</a:t>
            </a:r>
            <a:endParaRPr lang="en-US" sz="1800" dirty="0">
              <a:solidFill>
                <a:schemeClr val="bg2"/>
              </a:solidFill>
              <a:latin typeface="Segoe UI" panose="020B0502040204020203" pitchFamily="34" charset="0"/>
              <a:cs typeface="Segoe UI" panose="020B0502040204020203" pitchFamily="34" charset="0"/>
            </a:endParaRPr>
          </a:p>
        </p:txBody>
      </p:sp>
      <p:sp>
        <p:nvSpPr>
          <p:cNvPr id="46" name="Title 5"/>
          <p:cNvSpPr txBox="1">
            <a:spLocks/>
          </p:cNvSpPr>
          <p:nvPr/>
        </p:nvSpPr>
        <p:spPr bwMode="white">
          <a:xfrm>
            <a:off x="959958" y="4782432"/>
            <a:ext cx="1713392"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285750" indent="-285750">
              <a:buFont typeface="Arial" panose="020B0604020202020204" pitchFamily="34" charset="0"/>
              <a:buChar char="•"/>
            </a:pPr>
            <a:r>
              <a:rPr lang="en-US" sz="1100" dirty="0">
                <a:solidFill>
                  <a:schemeClr val="tx1"/>
                </a:solidFill>
                <a:cs typeface="Segoe UI Light" panose="020B0502040204020203" pitchFamily="34" charset="0"/>
              </a:rPr>
              <a:t>l</a:t>
            </a:r>
            <a:r>
              <a:rPr lang="en-US" sz="1100" dirty="0" smtClean="0">
                <a:solidFill>
                  <a:schemeClr val="tx1"/>
                </a:solidFill>
                <a:cs typeface="Segoe UI Light" panose="020B0502040204020203" pitchFamily="34" charset="0"/>
              </a:rPr>
              <a:t>imited landscape support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one frame at a time</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s</a:t>
            </a:r>
            <a:r>
              <a:rPr lang="en-US" sz="1100" dirty="0" smtClean="0">
                <a:solidFill>
                  <a:schemeClr val="tx1"/>
                </a:solidFill>
                <a:cs typeface="Segoe UI Light" panose="020B0502040204020203" pitchFamily="34" charset="0"/>
              </a:rPr>
              <a:t>ys tray on the left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steering wheel on the right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4+ actions on the bottom</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tabs are centered</a:t>
            </a:r>
            <a:endParaRPr lang="en-US" sz="1100" dirty="0">
              <a:solidFill>
                <a:schemeClr val="tx1"/>
              </a:solidFill>
              <a:cs typeface="Segoe UI Light" panose="020B0502040204020203" pitchFamily="34" charset="0"/>
            </a:endParaRPr>
          </a:p>
        </p:txBody>
      </p:sp>
      <p:sp>
        <p:nvSpPr>
          <p:cNvPr id="47" name="Title 5"/>
          <p:cNvSpPr txBox="1">
            <a:spLocks/>
          </p:cNvSpPr>
          <p:nvPr/>
        </p:nvSpPr>
        <p:spPr bwMode="white">
          <a:xfrm>
            <a:off x="3190571" y="4782432"/>
            <a:ext cx="1713392" cy="106644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285750" indent="-285750">
              <a:buFont typeface="Arial" panose="020B0604020202020204" pitchFamily="34" charset="0"/>
              <a:buChar char="•"/>
            </a:pPr>
            <a:r>
              <a:rPr lang="en-US" sz="1100" dirty="0">
                <a:solidFill>
                  <a:schemeClr val="tx1"/>
                </a:solidFill>
                <a:cs typeface="Segoe UI Light" panose="020B0502040204020203" pitchFamily="34" charset="0"/>
              </a:rPr>
              <a:t>l</a:t>
            </a:r>
            <a:r>
              <a:rPr lang="en-US" sz="1100" dirty="0" smtClean="0">
                <a:solidFill>
                  <a:schemeClr val="tx1"/>
                </a:solidFill>
                <a:cs typeface="Segoe UI Light" panose="020B0502040204020203" pitchFamily="34" charset="0"/>
              </a:rPr>
              <a:t>imited landscape support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one frame at a time</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s</a:t>
            </a:r>
            <a:r>
              <a:rPr lang="en-US" sz="1100" dirty="0" smtClean="0">
                <a:solidFill>
                  <a:schemeClr val="tx1"/>
                </a:solidFill>
                <a:cs typeface="Segoe UI Light" panose="020B0502040204020203" pitchFamily="34" charset="0"/>
              </a:rPr>
              <a:t>ys tray on the left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steering wheel on the right</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4+ actions on the bottom</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single column stops scaling</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tabs are </a:t>
            </a:r>
            <a:r>
              <a:rPr lang="en-US" sz="1100" dirty="0" smtClean="0">
                <a:solidFill>
                  <a:schemeClr val="tx1"/>
                </a:solidFill>
                <a:cs typeface="Segoe UI Light" panose="020B0502040204020203" pitchFamily="34" charset="0"/>
              </a:rPr>
              <a:t>centered</a:t>
            </a:r>
            <a:endParaRPr lang="en-US" sz="1100" dirty="0">
              <a:solidFill>
                <a:schemeClr val="tx1"/>
              </a:solidFill>
              <a:cs typeface="Segoe UI Light" panose="020B0502040204020203" pitchFamily="34" charset="0"/>
            </a:endParaRPr>
          </a:p>
        </p:txBody>
      </p:sp>
      <p:sp>
        <p:nvSpPr>
          <p:cNvPr id="48" name="Title 5"/>
          <p:cNvSpPr txBox="1">
            <a:spLocks/>
          </p:cNvSpPr>
          <p:nvPr/>
        </p:nvSpPr>
        <p:spPr bwMode="white">
          <a:xfrm>
            <a:off x="6115412" y="4782432"/>
            <a:ext cx="1713392" cy="12187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285750" indent="-285750">
              <a:buFont typeface="Arial" panose="020B0604020202020204" pitchFamily="34" charset="0"/>
              <a:buChar char="•"/>
            </a:pPr>
            <a:r>
              <a:rPr lang="en-US" sz="1100" dirty="0">
                <a:solidFill>
                  <a:schemeClr val="tx1"/>
                </a:solidFill>
                <a:cs typeface="Segoe UI Light" panose="020B0502040204020203" pitchFamily="34" charset="0"/>
              </a:rPr>
              <a:t>f</a:t>
            </a:r>
            <a:r>
              <a:rPr lang="en-US" sz="1100" dirty="0" smtClean="0">
                <a:solidFill>
                  <a:schemeClr val="tx1"/>
                </a:solidFill>
                <a:cs typeface="Segoe UI Light" panose="020B0502040204020203" pitchFamily="34" charset="0"/>
              </a:rPr>
              <a:t>ull landscape support</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t</a:t>
            </a:r>
            <a:r>
              <a:rPr lang="en-US" sz="1100" dirty="0" smtClean="0">
                <a:solidFill>
                  <a:schemeClr val="tx1"/>
                </a:solidFill>
                <a:cs typeface="Segoe UI Light" panose="020B0502040204020203" pitchFamily="34" charset="0"/>
              </a:rPr>
              <a:t>wo frames</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actions at the top</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one “…” visible - TBD</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tabs are </a:t>
            </a:r>
            <a:r>
              <a:rPr lang="en-US" sz="1100" dirty="0" smtClean="0">
                <a:solidFill>
                  <a:schemeClr val="tx1"/>
                </a:solidFill>
                <a:cs typeface="Segoe UI Light" panose="020B0502040204020203" pitchFamily="34" charset="0"/>
              </a:rPr>
              <a:t>left aligned</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Show search field if search was represented as an icon on </a:t>
            </a:r>
            <a:r>
              <a:rPr lang="en-US" sz="1100" smtClean="0">
                <a:solidFill>
                  <a:schemeClr val="tx1"/>
                </a:solidFill>
                <a:cs typeface="Segoe UI Light" panose="020B0502040204020203" pitchFamily="34" charset="0"/>
              </a:rPr>
              <a:t>smaller devices</a:t>
            </a:r>
            <a:endParaRPr lang="en-US" sz="1100" dirty="0">
              <a:solidFill>
                <a:schemeClr val="tx1"/>
              </a:solidFill>
              <a:cs typeface="Segoe UI Light" panose="020B0502040204020203" pitchFamily="34" charset="0"/>
            </a:endParaRPr>
          </a:p>
        </p:txBody>
      </p:sp>
      <p:sp>
        <p:nvSpPr>
          <p:cNvPr id="49" name="Title 5"/>
          <p:cNvSpPr txBox="1">
            <a:spLocks/>
          </p:cNvSpPr>
          <p:nvPr/>
        </p:nvSpPr>
        <p:spPr bwMode="white">
          <a:xfrm>
            <a:off x="9592954" y="4782432"/>
            <a:ext cx="1713392"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285750" indent="-285750">
              <a:buFont typeface="Arial" panose="020B0604020202020204" pitchFamily="34" charset="0"/>
              <a:buChar char="•"/>
            </a:pPr>
            <a:r>
              <a:rPr lang="en-US" sz="1100" dirty="0">
                <a:solidFill>
                  <a:schemeClr val="tx1"/>
                </a:solidFill>
                <a:cs typeface="Segoe UI Light" panose="020B0502040204020203" pitchFamily="34" charset="0"/>
              </a:rPr>
              <a:t>f</a:t>
            </a:r>
            <a:r>
              <a:rPr lang="en-US" sz="1100" dirty="0" smtClean="0">
                <a:solidFill>
                  <a:schemeClr val="tx1"/>
                </a:solidFill>
                <a:cs typeface="Segoe UI Light" panose="020B0502040204020203" pitchFamily="34" charset="0"/>
              </a:rPr>
              <a:t>ull landscape support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three frames</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compact </a:t>
            </a:r>
            <a:r>
              <a:rPr lang="en-US" sz="1100" dirty="0" err="1" smtClean="0">
                <a:solidFill>
                  <a:schemeClr val="tx1"/>
                </a:solidFill>
                <a:cs typeface="Segoe UI Light" panose="020B0502040204020203" pitchFamily="34" charset="0"/>
              </a:rPr>
              <a:t>nav</a:t>
            </a:r>
            <a:r>
              <a:rPr lang="en-US" sz="1100" dirty="0" smtClean="0">
                <a:solidFill>
                  <a:schemeClr val="tx1"/>
                </a:solidFill>
                <a:cs typeface="Segoe UI Light" panose="020B0502040204020203" pitchFamily="34" charset="0"/>
              </a:rPr>
              <a:t> pane</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actions at the top</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one “…” visible</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t</a:t>
            </a:r>
            <a:r>
              <a:rPr lang="en-US" sz="1100" dirty="0" smtClean="0">
                <a:solidFill>
                  <a:schemeClr val="tx1"/>
                </a:solidFill>
                <a:cs typeface="Segoe UI Light" panose="020B0502040204020203" pitchFamily="34" charset="0"/>
              </a:rPr>
              <a:t>abs left aligned</a:t>
            </a:r>
            <a:endParaRPr lang="en-US" sz="1100" dirty="0">
              <a:solidFill>
                <a:schemeClr val="tx1"/>
              </a:solidFill>
              <a:cs typeface="Segoe UI Light" panose="020B0502040204020203" pitchFamily="34" charset="0"/>
            </a:endParaRPr>
          </a:p>
        </p:txBody>
      </p:sp>
      <p:grpSp>
        <p:nvGrpSpPr>
          <p:cNvPr id="50" name="Group 49"/>
          <p:cNvGrpSpPr/>
          <p:nvPr/>
        </p:nvGrpSpPr>
        <p:grpSpPr>
          <a:xfrm>
            <a:off x="428001" y="3486349"/>
            <a:ext cx="9696910" cy="146664"/>
            <a:chOff x="428001" y="3264757"/>
            <a:chExt cx="9696910" cy="146664"/>
          </a:xfrm>
        </p:grpSpPr>
        <p:cxnSp>
          <p:nvCxnSpPr>
            <p:cNvPr id="51" name="Straight Connector 50"/>
            <p:cNvCxnSpPr/>
            <p:nvPr/>
          </p:nvCxnSpPr>
          <p:spPr>
            <a:xfrm>
              <a:off x="959958" y="3278071"/>
              <a:ext cx="8632996" cy="0"/>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190572"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15413"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592956"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59958"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592954"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28001"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58" name="Title 5"/>
          <p:cNvSpPr txBox="1">
            <a:spLocks/>
          </p:cNvSpPr>
          <p:nvPr/>
        </p:nvSpPr>
        <p:spPr bwMode="white">
          <a:xfrm>
            <a:off x="2830292" y="3718616"/>
            <a:ext cx="720559" cy="1938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400" dirty="0" smtClean="0">
                <a:solidFill>
                  <a:schemeClr val="tx1">
                    <a:lumMod val="50000"/>
                  </a:schemeClr>
                </a:solidFill>
                <a:latin typeface="Segoe UI" panose="020B0502040204020203" pitchFamily="34" charset="0"/>
                <a:cs typeface="Segoe UI" panose="020B0502040204020203" pitchFamily="34" charset="0"/>
              </a:rPr>
              <a:t>548</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59" name="Title 5"/>
          <p:cNvSpPr txBox="1">
            <a:spLocks/>
          </p:cNvSpPr>
          <p:nvPr/>
        </p:nvSpPr>
        <p:spPr bwMode="white">
          <a:xfrm>
            <a:off x="5755133" y="3718616"/>
            <a:ext cx="720559" cy="1938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400" dirty="0" smtClean="0">
                <a:solidFill>
                  <a:schemeClr val="tx1">
                    <a:lumMod val="50000"/>
                  </a:schemeClr>
                </a:solidFill>
                <a:latin typeface="Segoe UI" panose="020B0502040204020203" pitchFamily="34" charset="0"/>
                <a:cs typeface="Segoe UI" panose="020B0502040204020203" pitchFamily="34" charset="0"/>
              </a:rPr>
              <a:t>720</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0" name="Title 5"/>
          <p:cNvSpPr txBox="1">
            <a:spLocks/>
          </p:cNvSpPr>
          <p:nvPr/>
        </p:nvSpPr>
        <p:spPr bwMode="white">
          <a:xfrm>
            <a:off x="9232674" y="3718616"/>
            <a:ext cx="720559" cy="1938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400" dirty="0" smtClean="0">
                <a:solidFill>
                  <a:schemeClr val="tx1">
                    <a:lumMod val="50000"/>
                  </a:schemeClr>
                </a:solidFill>
                <a:latin typeface="Segoe UI" panose="020B0502040204020203" pitchFamily="34" charset="0"/>
                <a:cs typeface="Segoe UI" panose="020B0502040204020203" pitchFamily="34" charset="0"/>
              </a:rPr>
              <a:t>1024</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1" name="Title 5"/>
          <p:cNvSpPr txBox="1">
            <a:spLocks/>
          </p:cNvSpPr>
          <p:nvPr/>
        </p:nvSpPr>
        <p:spPr bwMode="white">
          <a:xfrm>
            <a:off x="646171" y="3718616"/>
            <a:ext cx="627573" cy="1938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400" dirty="0" smtClean="0">
                <a:solidFill>
                  <a:schemeClr val="tx1">
                    <a:lumMod val="50000"/>
                  </a:schemeClr>
                </a:solidFill>
                <a:latin typeface="Segoe UI" panose="020B0502040204020203" pitchFamily="34" charset="0"/>
                <a:cs typeface="Segoe UI" panose="020B0502040204020203" pitchFamily="34" charset="0"/>
              </a:rPr>
              <a:t>320</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2" name="Title 5"/>
          <p:cNvSpPr txBox="1">
            <a:spLocks/>
          </p:cNvSpPr>
          <p:nvPr/>
        </p:nvSpPr>
        <p:spPr bwMode="white">
          <a:xfrm>
            <a:off x="421201" y="3758260"/>
            <a:ext cx="244771" cy="1384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000" dirty="0" err="1" smtClean="0">
                <a:solidFill>
                  <a:schemeClr val="tx1">
                    <a:lumMod val="50000"/>
                  </a:schemeClr>
                </a:solidFill>
                <a:latin typeface="Segoe UI" panose="020B0502040204020203" pitchFamily="34" charset="0"/>
                <a:cs typeface="Segoe UI" panose="020B0502040204020203" pitchFamily="34" charset="0"/>
              </a:rPr>
              <a:t>epx</a:t>
            </a:r>
            <a:endParaRPr lang="en-US" sz="1000" dirty="0">
              <a:solidFill>
                <a:schemeClr val="tx1">
                  <a:lumMod val="50000"/>
                </a:schemeClr>
              </a:solidFill>
              <a:latin typeface="Segoe UI" panose="020B0502040204020203" pitchFamily="34" charset="0"/>
              <a:cs typeface="Segoe UI" panose="020B0502040204020203" pitchFamily="34" charset="0"/>
            </a:endParaRPr>
          </a:p>
        </p:txBody>
      </p:sp>
      <p:cxnSp>
        <p:nvCxnSpPr>
          <p:cNvPr id="63" name="Straight Connector 62"/>
          <p:cNvCxnSpPr/>
          <p:nvPr/>
        </p:nvCxnSpPr>
        <p:spPr>
          <a:xfrm>
            <a:off x="959958" y="4066075"/>
            <a:ext cx="5021742"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Connector 63"/>
          <p:cNvCxnSpPr/>
          <p:nvPr/>
        </p:nvCxnSpPr>
        <p:spPr>
          <a:xfrm>
            <a:off x="6115412" y="4066075"/>
            <a:ext cx="3381013"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a:off x="9592954" y="4066075"/>
            <a:ext cx="1055996" cy="0"/>
          </a:xfrm>
          <a:prstGeom prst="line">
            <a:avLst/>
          </a:prstGeom>
          <a:ln>
            <a:tailEnd type="triangle"/>
          </a:ln>
        </p:spPr>
        <p:style>
          <a:lnRef idx="3">
            <a:schemeClr val="dk1"/>
          </a:lnRef>
          <a:fillRef idx="0">
            <a:schemeClr val="dk1"/>
          </a:fillRef>
          <a:effectRef idx="2">
            <a:schemeClr val="dk1"/>
          </a:effectRef>
          <a:fontRef idx="minor">
            <a:schemeClr val="tx1"/>
          </a:fontRef>
        </p:style>
      </p:cxnSp>
      <p:pic>
        <p:nvPicPr>
          <p:cNvPr id="66" name="Picture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958" y="2324537"/>
            <a:ext cx="483832" cy="860314"/>
          </a:xfrm>
          <a:prstGeom prst="rect">
            <a:avLst/>
          </a:prstGeom>
          <a:ln>
            <a:noFill/>
          </a:ln>
          <a:effectLst>
            <a:outerShdw blurRad="292100" dist="139700" dir="2700000" algn="tl" rotWithShape="0">
              <a:srgbClr val="333333">
                <a:alpha val="65000"/>
              </a:srgbClr>
            </a:outerShdw>
          </a:effectLst>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0571" y="2268752"/>
            <a:ext cx="513048" cy="9127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831692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1" y="-15347"/>
            <a:ext cx="12192000" cy="1121918"/>
          </a:xfrm>
          <a:prstGeom prst="rect">
            <a:avLst/>
          </a:prstGeom>
          <a:solidFill>
            <a:srgbClr val="4B468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6570"/>
            <a:ext cx="12192000" cy="5750944"/>
          </a:xfrm>
          <a:prstGeom prst="rect">
            <a:avLst/>
          </a:prstGeom>
        </p:spPr>
      </p:pic>
      <p:sp>
        <p:nvSpPr>
          <p:cNvPr id="8" name="Title 7"/>
          <p:cNvSpPr>
            <a:spLocks noGrp="1"/>
          </p:cNvSpPr>
          <p:nvPr>
            <p:ph type="title"/>
          </p:nvPr>
        </p:nvSpPr>
        <p:spPr/>
        <p:txBody>
          <a:bodyPr/>
          <a:lstStyle/>
          <a:p>
            <a:pPr algn="ctr"/>
            <a:r>
              <a:rPr lang="en-US" dirty="0" smtClean="0">
                <a:solidFill>
                  <a:schemeClr val="bg1"/>
                </a:solidFill>
              </a:rPr>
              <a:t>Visual Studio Code</a:t>
            </a:r>
            <a:endParaRPr lang="en-US" dirty="0">
              <a:solidFill>
                <a:schemeClr val="bg1"/>
              </a:solidFill>
            </a:endParaRPr>
          </a:p>
        </p:txBody>
      </p:sp>
      <p:sp>
        <p:nvSpPr>
          <p:cNvPr id="9" name="Text Placeholder 8"/>
          <p:cNvSpPr>
            <a:spLocks noGrp="1"/>
          </p:cNvSpPr>
          <p:nvPr>
            <p:ph type="body" sz="quarter" idx="11"/>
          </p:nvPr>
        </p:nvSpPr>
        <p:spPr>
          <a:xfrm>
            <a:off x="269242" y="1636152"/>
            <a:ext cx="2166358" cy="4930336"/>
          </a:xfrm>
        </p:spPr>
        <p:txBody>
          <a:bodyPr/>
          <a:lstStyle/>
          <a:p>
            <a:pPr marL="0">
              <a:spcBef>
                <a:spcPts val="1176"/>
              </a:spcBef>
            </a:pPr>
            <a:r>
              <a:rPr lang="en-US" dirty="0">
                <a:solidFill>
                  <a:schemeClr val="bg1"/>
                </a:solidFill>
                <a:latin typeface="+mj-lt"/>
              </a:rPr>
              <a:t>Build and debug modern web and cloud applications. </a:t>
            </a:r>
            <a:endParaRPr lang="en-US" dirty="0" smtClean="0">
              <a:solidFill>
                <a:schemeClr val="bg1"/>
              </a:solidFill>
              <a:latin typeface="+mj-lt"/>
            </a:endParaRPr>
          </a:p>
          <a:p>
            <a:pPr marL="0">
              <a:spcBef>
                <a:spcPts val="1176"/>
              </a:spcBef>
            </a:pPr>
            <a:r>
              <a:rPr lang="en-US" dirty="0" smtClean="0">
                <a:solidFill>
                  <a:schemeClr val="bg1"/>
                </a:solidFill>
                <a:latin typeface="+mj-lt"/>
              </a:rPr>
              <a:t>Code </a:t>
            </a:r>
            <a:r>
              <a:rPr lang="en-US" dirty="0">
                <a:solidFill>
                  <a:schemeClr val="bg1"/>
                </a:solidFill>
                <a:latin typeface="+mj-lt"/>
              </a:rPr>
              <a:t>is free and available on your favorite </a:t>
            </a:r>
            <a:r>
              <a:rPr lang="en-US" dirty="0" smtClean="0">
                <a:solidFill>
                  <a:schemeClr val="bg1"/>
                </a:solidFill>
                <a:latin typeface="+mj-lt"/>
              </a:rPr>
              <a:t>platform:</a:t>
            </a:r>
          </a:p>
          <a:p>
            <a:pPr marL="0">
              <a:spcBef>
                <a:spcPts val="1176"/>
              </a:spcBef>
            </a:pPr>
            <a:r>
              <a:rPr lang="en-US" dirty="0" smtClean="0">
                <a:solidFill>
                  <a:schemeClr val="bg1"/>
                </a:solidFill>
                <a:latin typeface="+mj-lt"/>
              </a:rPr>
              <a:t>Linux,</a:t>
            </a:r>
            <a:br>
              <a:rPr lang="en-US" dirty="0" smtClean="0">
                <a:solidFill>
                  <a:schemeClr val="bg1"/>
                </a:solidFill>
                <a:latin typeface="+mj-lt"/>
              </a:rPr>
            </a:br>
            <a:r>
              <a:rPr lang="en-US" dirty="0" smtClean="0">
                <a:solidFill>
                  <a:schemeClr val="bg1"/>
                </a:solidFill>
                <a:latin typeface="+mj-lt"/>
              </a:rPr>
              <a:t>Mac OSX,</a:t>
            </a:r>
            <a:br>
              <a:rPr lang="en-US" dirty="0" smtClean="0">
                <a:solidFill>
                  <a:schemeClr val="bg1"/>
                </a:solidFill>
                <a:latin typeface="+mj-lt"/>
              </a:rPr>
            </a:br>
            <a:r>
              <a:rPr lang="en-US" dirty="0" smtClean="0">
                <a:solidFill>
                  <a:schemeClr val="bg1"/>
                </a:solidFill>
                <a:latin typeface="+mj-lt"/>
              </a:rPr>
              <a:t>and </a:t>
            </a:r>
            <a:r>
              <a:rPr lang="en-US" dirty="0">
                <a:solidFill>
                  <a:schemeClr val="bg1"/>
                </a:solidFill>
                <a:latin typeface="+mj-lt"/>
              </a:rPr>
              <a:t>Windows. </a:t>
            </a:r>
          </a:p>
        </p:txBody>
      </p:sp>
      <p:sp>
        <p:nvSpPr>
          <p:cNvPr id="11" name="TextBox 10"/>
          <p:cNvSpPr txBox="1"/>
          <p:nvPr/>
        </p:nvSpPr>
        <p:spPr>
          <a:xfrm>
            <a:off x="9681699" y="1636152"/>
            <a:ext cx="2318084" cy="4525894"/>
          </a:xfrm>
          <a:prstGeom prst="rect">
            <a:avLst/>
          </a:prstGeom>
          <a:noFill/>
        </p:spPr>
        <p:txBody>
          <a:bodyPr wrap="square" lIns="179285" tIns="143428" rIns="179285" bIns="143428" rtlCol="0">
            <a:spAutoFit/>
          </a:bodyPr>
          <a:lstStyle/>
          <a:p>
            <a:pPr algn="r">
              <a:lnSpc>
                <a:spcPct val="90000"/>
              </a:lnSpc>
              <a:spcAft>
                <a:spcPts val="588"/>
              </a:spcAft>
            </a:pPr>
            <a:r>
              <a:rPr lang="en-US" sz="2353" dirty="0">
                <a:solidFill>
                  <a:schemeClr val="bg1"/>
                </a:solidFill>
                <a:latin typeface="+mj-lt"/>
              </a:rPr>
              <a:t>C#, </a:t>
            </a:r>
            <a:r>
              <a:rPr lang="en-US" sz="2353" dirty="0" err="1">
                <a:solidFill>
                  <a:schemeClr val="bg1"/>
                </a:solidFill>
                <a:latin typeface="+mj-lt"/>
              </a:rPr>
              <a:t>TypeScript</a:t>
            </a:r>
            <a:r>
              <a:rPr lang="en-US" sz="2353" dirty="0">
                <a:solidFill>
                  <a:schemeClr val="bg1"/>
                </a:solidFill>
                <a:latin typeface="+mj-lt"/>
              </a:rPr>
              <a:t>, JavaScript</a:t>
            </a:r>
            <a:r>
              <a:rPr lang="en-US" sz="2353" dirty="0">
                <a:solidFill>
                  <a:schemeClr val="bg1"/>
                </a:solidFill>
                <a:latin typeface="+mj-lt"/>
              </a:rPr>
              <a:t>, HTML, CSS, LESS, SASS, Python, </a:t>
            </a:r>
            <a:r>
              <a:rPr lang="en-US" sz="2353" dirty="0">
                <a:solidFill>
                  <a:schemeClr val="bg1"/>
                </a:solidFill>
                <a:latin typeface="+mj-lt"/>
              </a:rPr>
              <a:t>JSON, </a:t>
            </a:r>
            <a:r>
              <a:rPr lang="en-US" sz="2353" dirty="0" err="1">
                <a:solidFill>
                  <a:schemeClr val="bg1"/>
                </a:solidFill>
                <a:latin typeface="+mj-lt"/>
              </a:rPr>
              <a:t>CoffeeScript</a:t>
            </a:r>
            <a:r>
              <a:rPr lang="en-US" sz="2353" dirty="0">
                <a:solidFill>
                  <a:schemeClr val="bg1"/>
                </a:solidFill>
                <a:latin typeface="+mj-lt"/>
              </a:rPr>
              <a:t>, </a:t>
            </a:r>
            <a:r>
              <a:rPr lang="en-US" sz="2353" dirty="0">
                <a:solidFill>
                  <a:schemeClr val="bg1"/>
                </a:solidFill>
                <a:latin typeface="+mj-lt"/>
              </a:rPr>
              <a:t>Ruby</a:t>
            </a:r>
            <a:r>
              <a:rPr lang="en-US" sz="2353" dirty="0">
                <a:solidFill>
                  <a:schemeClr val="bg1"/>
                </a:solidFill>
                <a:latin typeface="+mj-lt"/>
              </a:rPr>
              <a:t>, Jade, </a:t>
            </a:r>
            <a:r>
              <a:rPr lang="en-US" sz="2353" dirty="0" err="1">
                <a:solidFill>
                  <a:schemeClr val="bg1"/>
                </a:solidFill>
                <a:latin typeface="+mj-lt"/>
              </a:rPr>
              <a:t>Clojure</a:t>
            </a:r>
            <a:r>
              <a:rPr lang="en-US" sz="2353" dirty="0">
                <a:solidFill>
                  <a:schemeClr val="bg1"/>
                </a:solidFill>
                <a:latin typeface="+mj-lt"/>
              </a:rPr>
              <a:t>, Java, C++, R, Go, </a:t>
            </a:r>
            <a:r>
              <a:rPr lang="en-US" sz="2353" dirty="0" err="1">
                <a:solidFill>
                  <a:schemeClr val="bg1"/>
                </a:solidFill>
                <a:latin typeface="+mj-lt"/>
              </a:rPr>
              <a:t>makefile</a:t>
            </a:r>
            <a:r>
              <a:rPr lang="en-US" sz="2353" dirty="0">
                <a:solidFill>
                  <a:schemeClr val="bg1"/>
                </a:solidFill>
                <a:latin typeface="+mj-lt"/>
              </a:rPr>
              <a:t>, shell, </a:t>
            </a:r>
            <a:r>
              <a:rPr lang="en-US" sz="2353" dirty="0" err="1">
                <a:solidFill>
                  <a:schemeClr val="bg1"/>
                </a:solidFill>
                <a:latin typeface="+mj-lt"/>
              </a:rPr>
              <a:t>powershell</a:t>
            </a:r>
            <a:r>
              <a:rPr lang="en-US" sz="2353" dirty="0">
                <a:solidFill>
                  <a:schemeClr val="bg1"/>
                </a:solidFill>
                <a:latin typeface="+mj-lt"/>
              </a:rPr>
              <a:t>, bat, XML, Markdown</a:t>
            </a:r>
            <a:endParaRPr lang="en-US" sz="2353" dirty="0">
              <a:solidFill>
                <a:schemeClr val="bg1"/>
              </a:solidFill>
              <a:latin typeface="+mj-lt"/>
            </a:endParaRPr>
          </a:p>
        </p:txBody>
      </p:sp>
      <p:sp>
        <p:nvSpPr>
          <p:cNvPr id="12" name="TextBox 11"/>
          <p:cNvSpPr txBox="1"/>
          <p:nvPr/>
        </p:nvSpPr>
        <p:spPr>
          <a:xfrm>
            <a:off x="8068854" y="6241992"/>
            <a:ext cx="3930929" cy="615522"/>
          </a:xfrm>
          <a:prstGeom prst="rect">
            <a:avLst/>
          </a:prstGeom>
          <a:noFill/>
        </p:spPr>
        <p:txBody>
          <a:bodyPr wrap="none" lIns="179285" tIns="143428" rIns="179285" bIns="143428" rtlCol="0">
            <a:spAutoFit/>
          </a:bodyPr>
          <a:lstStyle/>
          <a:p>
            <a:pPr algn="r">
              <a:lnSpc>
                <a:spcPct val="90000"/>
              </a:lnSpc>
              <a:spcAft>
                <a:spcPts val="588"/>
              </a:spcAft>
            </a:pPr>
            <a:r>
              <a:rPr lang="en-US" sz="2353" dirty="0">
                <a:solidFill>
                  <a:schemeClr val="bg1"/>
                </a:solidFill>
                <a:latin typeface="+mj-lt"/>
              </a:rPr>
              <a:t>http://code.visualstudio.com</a:t>
            </a:r>
          </a:p>
        </p:txBody>
      </p:sp>
    </p:spTree>
    <p:extLst>
      <p:ext uri="{BB962C8B-B14F-4D97-AF65-F5344CB8AC3E}">
        <p14:creationId xmlns:p14="http://schemas.microsoft.com/office/powerpoint/2010/main" val="3622764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2500"/>
                            </p:stCondLst>
                            <p:childTnLst>
                              <p:par>
                                <p:cTn id="9" presetID="10" presetClass="entr" presetSubtype="0" fill="hold" grpId="0" nodeType="afterEffect">
                                  <p:stCondLst>
                                    <p:cond delay="200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5000"/>
                            </p:stCondLst>
                            <p:childTnLst>
                              <p:par>
                                <p:cTn id="13" presetID="10" presetClass="entr" presetSubtype="0" fill="hold" grpId="0" nodeType="afterEffect">
                                  <p:stCondLst>
                                    <p:cond delay="200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par>
                          <p:cTn id="16" fill="hold">
                            <p:stCondLst>
                              <p:cond delay="7500"/>
                            </p:stCondLst>
                            <p:childTnLst>
                              <p:par>
                                <p:cTn id="17" presetID="10" presetClass="entr" presetSubtype="0" fill="hold" grpId="0" nodeType="afterEffect">
                                  <p:stCondLst>
                                    <p:cond delay="50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3000"/>
                            </p:stCondLst>
                            <p:childTnLst>
                              <p:par>
                                <p:cTn id="21" presetID="10" presetClass="entr" presetSubtype="0" fill="hold" grpId="0" nodeType="afterEffect">
                                  <p:stCondLst>
                                    <p:cond delay="20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algorithm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316" y="1742019"/>
            <a:ext cx="9198932" cy="4409086"/>
          </a:xfrm>
          <a:prstGeom prst="rect">
            <a:avLst/>
          </a:prstGeom>
        </p:spPr>
      </p:pic>
    </p:spTree>
    <p:extLst>
      <p:ext uri="{BB962C8B-B14F-4D97-AF65-F5344CB8AC3E}">
        <p14:creationId xmlns:p14="http://schemas.microsoft.com/office/powerpoint/2010/main" val="330366957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 you design</a:t>
            </a:r>
            <a:endParaRPr lang="en-US" dirty="0"/>
          </a:p>
        </p:txBody>
      </p:sp>
      <p:sp>
        <p:nvSpPr>
          <p:cNvPr id="4" name="Text Placeholder 3"/>
          <p:cNvSpPr>
            <a:spLocks noGrp="1"/>
          </p:cNvSpPr>
          <p:nvPr>
            <p:ph type="body" sz="quarter" idx="10"/>
          </p:nvPr>
        </p:nvSpPr>
        <p:spPr/>
        <p:txBody>
          <a:bodyPr/>
          <a:lstStyle/>
          <a:p>
            <a:pPr marL="742950" indent="-742950">
              <a:buFont typeface="+mj-lt"/>
              <a:buAutoNum type="arabicPeriod"/>
            </a:pPr>
            <a:r>
              <a:rPr lang="en-US" dirty="0" smtClean="0"/>
              <a:t>Adapt to size change</a:t>
            </a:r>
          </a:p>
          <a:p>
            <a:pPr marL="742950" indent="-742950">
              <a:buFont typeface="+mj-lt"/>
              <a:buAutoNum type="arabicPeriod"/>
            </a:pPr>
            <a:r>
              <a:rPr lang="en-US" dirty="0" smtClean="0"/>
              <a:t>Adapt to input change </a:t>
            </a:r>
          </a:p>
          <a:p>
            <a:pPr marL="742950" indent="-742950">
              <a:buFont typeface="+mj-lt"/>
              <a:buAutoNum type="arabicPeriod"/>
            </a:pPr>
            <a:r>
              <a:rPr lang="en-US" dirty="0" smtClean="0"/>
              <a:t>Build with effective pixels</a:t>
            </a:r>
          </a:p>
          <a:p>
            <a:pPr marL="742950" indent="-742950">
              <a:buFont typeface="+mj-lt"/>
              <a:buAutoNum type="arabicPeriod"/>
            </a:pPr>
            <a:r>
              <a:rPr lang="en-US" dirty="0" smtClean="0"/>
              <a:t>Count on the scaling algorithm</a:t>
            </a:r>
          </a:p>
          <a:p>
            <a:endParaRPr lang="en-US" dirty="0"/>
          </a:p>
        </p:txBody>
      </p:sp>
    </p:spTree>
    <p:extLst>
      <p:ext uri="{BB962C8B-B14F-4D97-AF65-F5344CB8AC3E}">
        <p14:creationId xmlns:p14="http://schemas.microsoft.com/office/powerpoint/2010/main" val="427478582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Techniques to adapt</a:t>
            </a:r>
            <a:endParaRPr lang="en-US" dirty="0"/>
          </a:p>
        </p:txBody>
      </p:sp>
    </p:spTree>
    <p:extLst>
      <p:ext uri="{BB962C8B-B14F-4D97-AF65-F5344CB8AC3E}">
        <p14:creationId xmlns:p14="http://schemas.microsoft.com/office/powerpoint/2010/main" val="79083293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design</a:t>
            </a:r>
            <a:endParaRPr lang="en-US" dirty="0"/>
          </a:p>
        </p:txBody>
      </p:sp>
      <p:sp>
        <p:nvSpPr>
          <p:cNvPr id="4" name="Text Placeholder 3"/>
          <p:cNvSpPr>
            <a:spLocks noGrp="1"/>
          </p:cNvSpPr>
          <p:nvPr>
            <p:ph type="body" sz="quarter" idx="10"/>
          </p:nvPr>
        </p:nvSpPr>
        <p:spPr/>
        <p:txBody>
          <a:bodyPr/>
          <a:lstStyle/>
          <a:p>
            <a:r>
              <a:rPr lang="en-US" dirty="0" smtClean="0"/>
              <a:t>Responsive design</a:t>
            </a:r>
          </a:p>
          <a:p>
            <a:pPr lvl="1"/>
            <a:r>
              <a:rPr lang="en-US" dirty="0" smtClean="0"/>
              <a:t>Flexible layout responds to small changes</a:t>
            </a:r>
          </a:p>
          <a:p>
            <a:pPr lvl="1"/>
            <a:r>
              <a:rPr lang="en-US" dirty="0" smtClean="0"/>
              <a:t>Many controls handle basic responsiveness</a:t>
            </a:r>
          </a:p>
          <a:p>
            <a:r>
              <a:rPr lang="en-US" dirty="0" smtClean="0"/>
              <a:t>Adaptive design</a:t>
            </a:r>
          </a:p>
          <a:p>
            <a:pPr lvl="1"/>
            <a:r>
              <a:rPr lang="en-US" dirty="0" smtClean="0"/>
              <a:t>Smart layout adjusts to large changes</a:t>
            </a:r>
          </a:p>
          <a:p>
            <a:pPr lvl="1"/>
            <a:r>
              <a:rPr lang="en-US" dirty="0" smtClean="0"/>
              <a:t>Features like visual states aid in this design</a:t>
            </a:r>
          </a:p>
          <a:p>
            <a:r>
              <a:rPr lang="en-US" dirty="0" smtClean="0"/>
              <a:t>Tailored design</a:t>
            </a:r>
          </a:p>
          <a:p>
            <a:pPr lvl="1"/>
            <a:r>
              <a:rPr lang="en-US" dirty="0"/>
              <a:t>A device-specific app can simplify design </a:t>
            </a:r>
            <a:endParaRPr lang="en-US" dirty="0" smtClean="0"/>
          </a:p>
          <a:p>
            <a:pPr lvl="1"/>
            <a:r>
              <a:rPr lang="en-US" dirty="0" smtClean="0"/>
              <a:t>Some devices have unique design languages</a:t>
            </a:r>
          </a:p>
        </p:txBody>
      </p:sp>
    </p:spTree>
    <p:extLst>
      <p:ext uri="{BB962C8B-B14F-4D97-AF65-F5344CB8AC3E}">
        <p14:creationId xmlns:p14="http://schemas.microsoft.com/office/powerpoint/2010/main" val="286151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grpSp>
        <p:nvGrpSpPr>
          <p:cNvPr id="4" name="Group 3"/>
          <p:cNvGrpSpPr/>
          <p:nvPr/>
        </p:nvGrpSpPr>
        <p:grpSpPr>
          <a:xfrm>
            <a:off x="3473611" y="1895875"/>
            <a:ext cx="8850447" cy="4784828"/>
            <a:chOff x="3473611" y="1895875"/>
            <a:chExt cx="8850447" cy="4784828"/>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39699" y="2219494"/>
              <a:ext cx="6714975" cy="3868204"/>
            </a:xfrm>
            <a:prstGeom prst="rect">
              <a:avLst/>
            </a:prstGeom>
          </p:spPr>
        </p:pic>
      </p:gr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45026" y="2525485"/>
            <a:ext cx="1932161" cy="3551713"/>
          </a:xfrm>
          <a:prstGeom prst="rect">
            <a:avLst/>
          </a:prstGeom>
        </p:spPr>
      </p:pic>
    </p:spTree>
    <p:extLst>
      <p:ext uri="{BB962C8B-B14F-4D97-AF65-F5344CB8AC3E}">
        <p14:creationId xmlns:p14="http://schemas.microsoft.com/office/powerpoint/2010/main" val="605625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Tailored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3119" y="2242875"/>
            <a:ext cx="6685846" cy="3758733"/>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051" y="2538316"/>
            <a:ext cx="1936242" cy="3441347"/>
          </a:xfrm>
          <a:prstGeom prst="rect">
            <a:avLst/>
          </a:prstGeom>
        </p:spPr>
      </p:pic>
    </p:spTree>
    <p:extLst>
      <p:ext uri="{BB962C8B-B14F-4D97-AF65-F5344CB8AC3E}">
        <p14:creationId xmlns:p14="http://schemas.microsoft.com/office/powerpoint/2010/main" val="44344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UI Layouts and Controls</a:t>
            </a:r>
            <a:endParaRPr lang="en-US" dirty="0"/>
          </a:p>
        </p:txBody>
      </p:sp>
    </p:spTree>
    <p:extLst>
      <p:ext uri="{BB962C8B-B14F-4D97-AF65-F5344CB8AC3E}">
        <p14:creationId xmlns:p14="http://schemas.microsoft.com/office/powerpoint/2010/main" val="5356853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smtClean="0">
                <a:solidFill>
                  <a:schemeClr val="accent1"/>
                </a:solidFill>
                <a:latin typeface="Consolas" panose="020B0609020204030204" pitchFamily="49" charset="0"/>
                <a:cs typeface="Consolas" panose="020B0609020204030204" pitchFamily="49" charset="0"/>
              </a:rPr>
              <a:t>Border</a:t>
            </a:r>
            <a:r>
              <a:rPr lang="en-US" sz="2000" b="0" dirty="0" smtClean="0">
                <a:latin typeface="Consolas" panose="020B0609020204030204" pitchFamily="49" charset="0"/>
                <a:cs typeface="Consolas" panose="020B0609020204030204" pitchFamily="49" charset="0"/>
              </a:rPr>
              <a:t> Thickness="" Brush=""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smtClean="0">
                <a:solidFill>
                  <a:schemeClr val="accent1"/>
                </a:solidFill>
                <a:latin typeface="Consolas" panose="020B0609020204030204" pitchFamily="49" charset="0"/>
                <a:cs typeface="Consolas" panose="020B0609020204030204" pitchFamily="49" charset="0"/>
              </a:rPr>
              <a:t>Canvas</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smtClean="0">
                <a:solidFill>
                  <a:schemeClr val="accent1"/>
                </a:solidFill>
                <a:latin typeface="Consolas" panose="020B0609020204030204" pitchFamily="49" charset="0"/>
                <a:cs typeface="Consolas" panose="020B0609020204030204" pitchFamily="49" charset="0"/>
              </a:rPr>
              <a:t>Grid</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RelativePanel</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ScrollViewer</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SplitView</a:t>
            </a:r>
            <a:r>
              <a:rPr lang="en-US" sz="2000" b="0" dirty="0" smtClean="0">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DisplayMode</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StackPanel</a:t>
            </a:r>
            <a:r>
              <a:rPr lang="en-US" sz="2000" b="0" dirty="0" smtClean="0">
                <a:latin typeface="Consolas" panose="020B0609020204030204" pitchFamily="49" charset="0"/>
                <a:cs typeface="Consolas" panose="020B0609020204030204" pitchFamily="49" charset="0"/>
              </a:rPr>
              <a:t> Orientation=""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VariableSizedWrapGrid</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ViewBox</a:t>
            </a:r>
            <a:r>
              <a:rPr lang="en-US" sz="2000" b="0" dirty="0" smtClean="0">
                <a:latin typeface="Consolas" panose="020B0609020204030204" pitchFamily="49" charset="0"/>
                <a:cs typeface="Consolas" panose="020B0609020204030204" pitchFamily="49" charset="0"/>
              </a:rPr>
              <a:t> Stretch="" /&gt;</a:t>
            </a:r>
            <a:endParaRPr lang="en-US" sz="2000" b="0" dirty="0">
              <a:latin typeface="Consolas" panose="020B0609020204030204" pitchFamily="49" charset="0"/>
              <a:cs typeface="Consolas" panose="020B0609020204030204" pitchFamily="49" charset="0"/>
            </a:endParaRPr>
          </a:p>
        </p:txBody>
      </p:sp>
      <p:pic>
        <p:nvPicPr>
          <p:cNvPr id="3" name="4F_Desired_HamburgerPane_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8024" t="-279" r="27144" b="6000"/>
          <a:stretch/>
        </p:blipFill>
        <p:spPr>
          <a:xfrm>
            <a:off x="7268901" y="1038971"/>
            <a:ext cx="4919242" cy="5819029"/>
          </a:xfrm>
          <a:prstGeom prst="rect">
            <a:avLst/>
          </a:prstGeom>
        </p:spPr>
      </p:pic>
    </p:spTree>
    <p:extLst>
      <p:ext uri="{BB962C8B-B14F-4D97-AF65-F5344CB8AC3E}">
        <p14:creationId xmlns:p14="http://schemas.microsoft.com/office/powerpoint/2010/main" val="1716298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Canvas</a:t>
            </a:r>
            <a:endParaRPr lang="en-US" dirty="0"/>
          </a:p>
        </p:txBody>
      </p:sp>
      <p:pic>
        <p:nvPicPr>
          <p:cNvPr id="4" name="Picture 3"/>
          <p:cNvPicPr>
            <a:picLocks noChangeAspect="1"/>
          </p:cNvPicPr>
          <p:nvPr/>
        </p:nvPicPr>
        <p:blipFill>
          <a:blip r:embed="rId2"/>
          <a:stretch>
            <a:fillRect/>
          </a:stretch>
        </p:blipFill>
        <p:spPr>
          <a:xfrm>
            <a:off x="8307678" y="2010704"/>
            <a:ext cx="3429000" cy="3057525"/>
          </a:xfrm>
          <a:prstGeom prst="rect">
            <a:avLst/>
          </a:prstGeom>
        </p:spPr>
      </p:pic>
      <p:pic>
        <p:nvPicPr>
          <p:cNvPr id="7" name="Picture 6"/>
          <p:cNvPicPr>
            <a:picLocks noChangeAspect="1"/>
          </p:cNvPicPr>
          <p:nvPr/>
        </p:nvPicPr>
        <p:blipFill>
          <a:blip r:embed="rId3"/>
          <a:stretch>
            <a:fillRect/>
          </a:stretch>
        </p:blipFill>
        <p:spPr>
          <a:xfrm>
            <a:off x="526161" y="1578246"/>
            <a:ext cx="7191144" cy="3922442"/>
          </a:xfrm>
          <a:prstGeom prst="rect">
            <a:avLst/>
          </a:prstGeom>
        </p:spPr>
      </p:pic>
    </p:spTree>
    <p:extLst>
      <p:ext uri="{BB962C8B-B14F-4D97-AF65-F5344CB8AC3E}">
        <p14:creationId xmlns:p14="http://schemas.microsoft.com/office/powerpoint/2010/main" val="284091999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StackPanel</a:t>
            </a:r>
            <a:endParaRPr lang="en-US" dirty="0"/>
          </a:p>
        </p:txBody>
      </p:sp>
      <p:pic>
        <p:nvPicPr>
          <p:cNvPr id="2" name="Picture 1"/>
          <p:cNvPicPr>
            <a:picLocks noChangeAspect="1"/>
          </p:cNvPicPr>
          <p:nvPr/>
        </p:nvPicPr>
        <p:blipFill>
          <a:blip r:embed="rId2"/>
          <a:stretch>
            <a:fillRect/>
          </a:stretch>
        </p:blipFill>
        <p:spPr>
          <a:xfrm>
            <a:off x="512455" y="1314450"/>
            <a:ext cx="5629275" cy="4229100"/>
          </a:xfrm>
          <a:prstGeom prst="rect">
            <a:avLst/>
          </a:prstGeom>
        </p:spPr>
      </p:pic>
      <p:pic>
        <p:nvPicPr>
          <p:cNvPr id="5" name="Picture 4"/>
          <p:cNvPicPr>
            <a:picLocks noChangeAspect="1"/>
          </p:cNvPicPr>
          <p:nvPr/>
        </p:nvPicPr>
        <p:blipFill>
          <a:blip r:embed="rId3"/>
          <a:stretch>
            <a:fillRect/>
          </a:stretch>
        </p:blipFill>
        <p:spPr>
          <a:xfrm>
            <a:off x="8640452" y="404812"/>
            <a:ext cx="2962275" cy="6048375"/>
          </a:xfrm>
          <a:prstGeom prst="rect">
            <a:avLst/>
          </a:prstGeom>
        </p:spPr>
      </p:pic>
    </p:spTree>
    <p:extLst>
      <p:ext uri="{BB962C8B-B14F-4D97-AF65-F5344CB8AC3E}">
        <p14:creationId xmlns:p14="http://schemas.microsoft.com/office/powerpoint/2010/main" val="405686964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 y="487"/>
            <a:ext cx="12190271" cy="6857027"/>
          </a:xfrm>
          <a:prstGeom prst="rect">
            <a:avLst/>
          </a:prstGeom>
        </p:spPr>
      </p:pic>
    </p:spTree>
    <p:extLst>
      <p:ext uri="{BB962C8B-B14F-4D97-AF65-F5344CB8AC3E}">
        <p14:creationId xmlns:p14="http://schemas.microsoft.com/office/powerpoint/2010/main" val="27648368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Grid</a:t>
            </a:r>
            <a:endParaRPr lang="en-US" dirty="0"/>
          </a:p>
        </p:txBody>
      </p:sp>
      <p:pic>
        <p:nvPicPr>
          <p:cNvPr id="4" name="Picture 3"/>
          <p:cNvPicPr>
            <a:picLocks noChangeAspect="1"/>
          </p:cNvPicPr>
          <p:nvPr/>
        </p:nvPicPr>
        <p:blipFill>
          <a:blip r:embed="rId3"/>
          <a:stretch>
            <a:fillRect/>
          </a:stretch>
        </p:blipFill>
        <p:spPr>
          <a:xfrm>
            <a:off x="379514" y="1432583"/>
            <a:ext cx="6905625" cy="4371975"/>
          </a:xfrm>
          <a:prstGeom prst="rect">
            <a:avLst/>
          </a:prstGeom>
        </p:spPr>
      </p:pic>
      <p:pic>
        <p:nvPicPr>
          <p:cNvPr id="6" name="Picture 5"/>
          <p:cNvPicPr>
            <a:picLocks noChangeAspect="1"/>
          </p:cNvPicPr>
          <p:nvPr/>
        </p:nvPicPr>
        <p:blipFill>
          <a:blip r:embed="rId4"/>
          <a:stretch>
            <a:fillRect/>
          </a:stretch>
        </p:blipFill>
        <p:spPr>
          <a:xfrm>
            <a:off x="6032810" y="1432583"/>
            <a:ext cx="5962533" cy="3271957"/>
          </a:xfrm>
          <a:prstGeom prst="rect">
            <a:avLst/>
          </a:prstGeom>
        </p:spPr>
      </p:pic>
    </p:spTree>
    <p:extLst>
      <p:ext uri="{BB962C8B-B14F-4D97-AF65-F5344CB8AC3E}">
        <p14:creationId xmlns:p14="http://schemas.microsoft.com/office/powerpoint/2010/main" val="77078822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WrapGrid</a:t>
            </a:r>
            <a:endParaRPr lang="en-US" dirty="0"/>
          </a:p>
        </p:txBody>
      </p:sp>
      <p:pic>
        <p:nvPicPr>
          <p:cNvPr id="2" name="Picture 1"/>
          <p:cNvPicPr>
            <a:picLocks noChangeAspect="1"/>
          </p:cNvPicPr>
          <p:nvPr/>
        </p:nvPicPr>
        <p:blipFill>
          <a:blip r:embed="rId3"/>
          <a:stretch>
            <a:fillRect/>
          </a:stretch>
        </p:blipFill>
        <p:spPr>
          <a:xfrm>
            <a:off x="379514" y="1338146"/>
            <a:ext cx="5728264" cy="4972166"/>
          </a:xfrm>
          <a:prstGeom prst="rect">
            <a:avLst/>
          </a:prstGeom>
        </p:spPr>
      </p:pic>
      <p:pic>
        <p:nvPicPr>
          <p:cNvPr id="5" name="Picture 4"/>
          <p:cNvPicPr>
            <a:picLocks noChangeAspect="1"/>
          </p:cNvPicPr>
          <p:nvPr/>
        </p:nvPicPr>
        <p:blipFill>
          <a:blip r:embed="rId4"/>
          <a:stretch>
            <a:fillRect/>
          </a:stretch>
        </p:blipFill>
        <p:spPr>
          <a:xfrm>
            <a:off x="7630222" y="1862540"/>
            <a:ext cx="3844383" cy="3923377"/>
          </a:xfrm>
          <a:prstGeom prst="rect">
            <a:avLst/>
          </a:prstGeom>
        </p:spPr>
      </p:pic>
    </p:spTree>
    <p:extLst>
      <p:ext uri="{BB962C8B-B14F-4D97-AF65-F5344CB8AC3E}">
        <p14:creationId xmlns:p14="http://schemas.microsoft.com/office/powerpoint/2010/main" val="298435209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ScrollViewer</a:t>
            </a:r>
            <a:endParaRPr lang="en-US" dirty="0"/>
          </a:p>
        </p:txBody>
      </p:sp>
      <p:pic>
        <p:nvPicPr>
          <p:cNvPr id="4" name="Picture 3"/>
          <p:cNvPicPr>
            <a:picLocks noChangeAspect="1"/>
          </p:cNvPicPr>
          <p:nvPr/>
        </p:nvPicPr>
        <p:blipFill rotWithShape="1">
          <a:blip r:embed="rId3"/>
          <a:srcRect t="12619"/>
          <a:stretch/>
        </p:blipFill>
        <p:spPr>
          <a:xfrm>
            <a:off x="7317853" y="2189357"/>
            <a:ext cx="4728177" cy="2330605"/>
          </a:xfrm>
          <a:prstGeom prst="rect">
            <a:avLst/>
          </a:prstGeom>
        </p:spPr>
      </p:pic>
      <p:pic>
        <p:nvPicPr>
          <p:cNvPr id="6" name="Picture 5"/>
          <p:cNvPicPr>
            <a:picLocks noChangeAspect="1"/>
          </p:cNvPicPr>
          <p:nvPr/>
        </p:nvPicPr>
        <p:blipFill>
          <a:blip r:embed="rId4"/>
          <a:stretch>
            <a:fillRect/>
          </a:stretch>
        </p:blipFill>
        <p:spPr>
          <a:xfrm>
            <a:off x="379514" y="1966912"/>
            <a:ext cx="6257925" cy="2924175"/>
          </a:xfrm>
          <a:prstGeom prst="rect">
            <a:avLst/>
          </a:prstGeom>
        </p:spPr>
      </p:pic>
    </p:spTree>
    <p:extLst>
      <p:ext uri="{BB962C8B-B14F-4D97-AF65-F5344CB8AC3E}">
        <p14:creationId xmlns:p14="http://schemas.microsoft.com/office/powerpoint/2010/main" val="426383954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44644" y="1657349"/>
            <a:ext cx="6442179" cy="4226615"/>
          </a:xfrm>
          <a:prstGeom prst="rect">
            <a:avLst/>
          </a:prstGeom>
        </p:spPr>
      </p:pic>
      <p:sp>
        <p:nvSpPr>
          <p:cNvPr id="3" name="Title 2"/>
          <p:cNvSpPr>
            <a:spLocks noGrp="1"/>
          </p:cNvSpPr>
          <p:nvPr>
            <p:ph type="title"/>
          </p:nvPr>
        </p:nvSpPr>
        <p:spPr/>
        <p:txBody>
          <a:bodyPr/>
          <a:lstStyle/>
          <a:p>
            <a:r>
              <a:rPr lang="en-US" dirty="0" err="1" smtClean="0"/>
              <a:t>Viewbox</a:t>
            </a:r>
            <a:endParaRPr lang="en-US" dirty="0"/>
          </a:p>
        </p:txBody>
      </p:sp>
      <p:pic>
        <p:nvPicPr>
          <p:cNvPr id="5" name="Picture 4"/>
          <p:cNvPicPr>
            <a:picLocks noChangeAspect="1"/>
          </p:cNvPicPr>
          <p:nvPr/>
        </p:nvPicPr>
        <p:blipFill>
          <a:blip r:embed="rId4"/>
          <a:stretch>
            <a:fillRect/>
          </a:stretch>
        </p:blipFill>
        <p:spPr>
          <a:xfrm>
            <a:off x="6646637" y="2152996"/>
            <a:ext cx="4947019" cy="2783378"/>
          </a:xfrm>
          <a:prstGeom prst="rect">
            <a:avLst/>
          </a:prstGeom>
        </p:spPr>
      </p:pic>
    </p:spTree>
    <p:extLst>
      <p:ext uri="{BB962C8B-B14F-4D97-AF65-F5344CB8AC3E}">
        <p14:creationId xmlns:p14="http://schemas.microsoft.com/office/powerpoint/2010/main" val="19999791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RelativePanel</a:t>
            </a:r>
            <a:endParaRPr lang="en-US" dirty="0"/>
          </a:p>
        </p:txBody>
      </p:sp>
      <p:sp>
        <p:nvSpPr>
          <p:cNvPr id="7" name="Text Placeholder 6"/>
          <p:cNvSpPr>
            <a:spLocks noGrp="1"/>
          </p:cNvSpPr>
          <p:nvPr>
            <p:ph type="body" sz="quarter" idx="10"/>
          </p:nvPr>
        </p:nvSpPr>
        <p:spPr/>
        <p:txBody>
          <a:bodyPr/>
          <a:lstStyle/>
          <a:p>
            <a:r>
              <a:rPr lang="en-US" dirty="0" smtClean="0"/>
              <a:t>Some child elements</a:t>
            </a:r>
            <a:br>
              <a:rPr lang="en-US" dirty="0" smtClean="0"/>
            </a:br>
            <a:r>
              <a:rPr lang="en-US" dirty="0" smtClean="0"/>
              <a:t>act as anchors</a:t>
            </a:r>
          </a:p>
          <a:p>
            <a:r>
              <a:rPr lang="en-US" dirty="0" smtClean="0"/>
              <a:t>Most child elements</a:t>
            </a:r>
            <a:br>
              <a:rPr lang="en-US" dirty="0" smtClean="0"/>
            </a:br>
            <a:r>
              <a:rPr lang="en-US" dirty="0" smtClean="0"/>
              <a:t>relate to others</a:t>
            </a:r>
          </a:p>
          <a:p>
            <a:r>
              <a:rPr lang="en-US" dirty="0" smtClean="0"/>
              <a:t>It's a layout technique</a:t>
            </a:r>
            <a:br>
              <a:rPr lang="en-US" dirty="0" smtClean="0"/>
            </a:br>
            <a:r>
              <a:rPr lang="en-US" dirty="0" smtClean="0"/>
              <a:t>friendly with States</a:t>
            </a:r>
          </a:p>
        </p:txBody>
      </p:sp>
      <p:pic>
        <p:nvPicPr>
          <p:cNvPr id="4"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6553199" y="1062470"/>
            <a:ext cx="5638800" cy="4600575"/>
          </a:xfrm>
          <a:prstGeom prst="rect">
            <a:avLst/>
          </a:prstGeom>
        </p:spPr>
      </p:pic>
    </p:spTree>
    <p:extLst>
      <p:ext uri="{BB962C8B-B14F-4D97-AF65-F5344CB8AC3E}">
        <p14:creationId xmlns:p14="http://schemas.microsoft.com/office/powerpoint/2010/main" val="299623715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SplitView</a:t>
            </a:r>
            <a:endParaRPr lang="en-US" dirty="0"/>
          </a:p>
        </p:txBody>
      </p:sp>
      <p:graphicFrame>
        <p:nvGraphicFramePr>
          <p:cNvPr id="4" name="Content Placeholder 3"/>
          <p:cNvGraphicFramePr>
            <a:graphicFrameLocks noGrp="1"/>
          </p:cNvGraphicFramePr>
          <p:nvPr>
            <p:ph sz="quarter" idx="4294967295"/>
            <p:extLst/>
          </p:nvPr>
        </p:nvGraphicFramePr>
        <p:xfrm>
          <a:off x="0" y="1187450"/>
          <a:ext cx="11652249" cy="5290236"/>
        </p:xfrm>
        <a:graphic>
          <a:graphicData uri="http://schemas.openxmlformats.org/drawingml/2006/table">
            <a:tbl>
              <a:tblPr firstRow="1" bandRow="1">
                <a:tableStyleId>{7E9639D4-E3E2-4D34-9284-5A2195B3D0D7}</a:tableStyleId>
              </a:tblPr>
              <a:tblGrid>
                <a:gridCol w="3884083"/>
                <a:gridCol w="3884083"/>
                <a:gridCol w="3884083"/>
              </a:tblGrid>
              <a:tr h="316451">
                <a:tc>
                  <a:txBody>
                    <a:bodyPr/>
                    <a:lstStyle/>
                    <a:p>
                      <a:pPr algn="l" fontAlgn="base"/>
                      <a:r>
                        <a:rPr lang="en-US" sz="1600" cap="none" spc="0" dirty="0" smtClean="0">
                          <a:ln>
                            <a:noFill/>
                          </a:ln>
                          <a:effectLst/>
                        </a:rPr>
                        <a:t> </a:t>
                      </a:r>
                      <a:endParaRPr lang="en-US" sz="600" b="0" i="0" cap="none" spc="0" dirty="0">
                        <a:ln>
                          <a:noFill/>
                        </a:ln>
                        <a:solidFill>
                          <a:schemeClr val="tx1"/>
                        </a:solidFill>
                        <a:effectLst/>
                        <a:latin typeface="Calibri" panose="020F0502020204030204"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fontAlgn="base"/>
                      <a:r>
                        <a:rPr lang="en-US" sz="1600" u="none" strike="noStrike" cap="none" spc="0" dirty="0" err="1" smtClean="0">
                          <a:ln>
                            <a:noFill/>
                          </a:ln>
                          <a:effectLst/>
                        </a:rPr>
                        <a:t>IsPaneOpen</a:t>
                      </a:r>
                      <a:r>
                        <a:rPr lang="en-US" sz="1600" u="none" strike="noStrike" cap="none" spc="0" dirty="0" smtClean="0">
                          <a:ln>
                            <a:noFill/>
                          </a:ln>
                          <a:effectLst/>
                        </a:rPr>
                        <a:t>="True"</a:t>
                      </a:r>
                      <a:r>
                        <a:rPr lang="en-US" sz="1600" cap="none" spc="0" dirty="0" smtClean="0">
                          <a:ln>
                            <a:noFill/>
                          </a:ln>
                          <a:effectLst/>
                        </a:rPr>
                        <a:t> </a:t>
                      </a:r>
                      <a:endParaRPr lang="en-US" sz="600" b="0" i="0" cap="none" spc="0" dirty="0">
                        <a:ln>
                          <a:noFill/>
                        </a:ln>
                        <a:solidFill>
                          <a:schemeClr val="tx1"/>
                        </a:solidFill>
                        <a:effectLst/>
                        <a:latin typeface="Segoe UI" panose="020B0502040204020203" pitchFamily="34"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fontAlgn="base"/>
                      <a:r>
                        <a:rPr lang="en-US" sz="1600" u="none" strike="noStrike" cap="none" spc="0" dirty="0" err="1" smtClean="0">
                          <a:ln>
                            <a:noFill/>
                          </a:ln>
                          <a:effectLst/>
                        </a:rPr>
                        <a:t>IsPaneOpen</a:t>
                      </a:r>
                      <a:r>
                        <a:rPr lang="en-US" sz="1600" u="none" strike="noStrike" cap="none" spc="0" dirty="0" smtClean="0">
                          <a:ln>
                            <a:noFill/>
                          </a:ln>
                          <a:effectLst/>
                        </a:rPr>
                        <a:t>="False"</a:t>
                      </a:r>
                      <a:r>
                        <a:rPr lang="en-US" sz="1600" cap="none" spc="0" dirty="0" smtClean="0">
                          <a:ln>
                            <a:noFill/>
                          </a:ln>
                          <a:effectLst/>
                        </a:rPr>
                        <a:t> </a:t>
                      </a:r>
                      <a:endParaRPr lang="en-US" sz="600" b="0" i="0" cap="none" spc="0" dirty="0">
                        <a:ln>
                          <a:noFill/>
                        </a:ln>
                        <a:solidFill>
                          <a:schemeClr val="tx1"/>
                        </a:solidFill>
                        <a:effectLst/>
                        <a:latin typeface="Segoe UI" panose="020B0502040204020203" pitchFamily="34"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br>
                        <a:rPr lang="en-US" sz="1600" b="1" u="none" strike="noStrike" cap="none" spc="0" dirty="0" smtClean="0">
                          <a:ln>
                            <a:noFill/>
                          </a:ln>
                          <a:effectLst/>
                        </a:rPr>
                      </a:br>
                      <a:r>
                        <a:rPr lang="en-US" sz="2400" b="1" u="none" strike="noStrike" cap="none" spc="0" dirty="0" smtClean="0">
                          <a:ln>
                            <a:noFill/>
                          </a:ln>
                          <a:effectLst/>
                        </a:rPr>
                        <a:t>"</a:t>
                      </a:r>
                      <a:r>
                        <a:rPr lang="en-US" sz="2400" b="1" u="none" strike="noStrike" cap="none" spc="0" dirty="0" smtClean="0">
                          <a:ln>
                            <a:noFill/>
                          </a:ln>
                          <a:solidFill>
                            <a:schemeClr val="accent1"/>
                          </a:solidFill>
                          <a:effectLst/>
                        </a:rPr>
                        <a:t>Inline</a:t>
                      </a:r>
                      <a:r>
                        <a:rPr lang="en-US" sz="2400" b="1" u="none" strike="noStrike" cap="none" spc="0" dirty="0" smtClean="0">
                          <a:ln>
                            <a:noFill/>
                          </a:ln>
                          <a:effectLst/>
                        </a:rPr>
                        <a:t>"</a:t>
                      </a:r>
                      <a:r>
                        <a:rPr lang="en-US" sz="2400" b="1" cap="none" spc="0" dirty="0" smtClean="0">
                          <a:ln>
                            <a:noFill/>
                          </a:ln>
                          <a:effectLst/>
                        </a:rPr>
                        <a:t> </a:t>
                      </a:r>
                      <a:endParaRPr lang="en-US" sz="900" b="1" i="0" cap="none" spc="0" dirty="0">
                        <a:ln>
                          <a:noFill/>
                        </a:ln>
                        <a:solidFill>
                          <a:schemeClr val="tx1"/>
                        </a:solidFill>
                        <a:effectLst/>
                        <a:latin typeface="Segoe UI" panose="020B0502040204020203"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rtl="0"/>
                      <a:endParaRPr lang="en-US" b="0" cap="none" spc="0" dirty="0" smtClean="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r>
                        <a:rPr lang="en-US" sz="2400" b="1" u="none" strike="noStrike" cap="none" spc="0" dirty="0" smtClean="0">
                          <a:ln>
                            <a:noFill/>
                          </a:ln>
                          <a:effectLst/>
                        </a:rPr>
                        <a:t/>
                      </a:r>
                      <a:br>
                        <a:rPr lang="en-US" sz="2400" b="1" u="none" strike="noStrike" cap="none" spc="0" dirty="0" smtClean="0">
                          <a:ln>
                            <a:noFill/>
                          </a:ln>
                          <a:effectLst/>
                        </a:rPr>
                      </a:br>
                      <a:r>
                        <a:rPr lang="en-US" sz="2400" b="1" u="none" strike="noStrike" cap="none" spc="0" dirty="0" smtClean="0">
                          <a:ln>
                            <a:noFill/>
                          </a:ln>
                          <a:effectLst/>
                        </a:rPr>
                        <a:t>"</a:t>
                      </a:r>
                      <a:r>
                        <a:rPr lang="en-US" sz="2400" b="1" u="none" strike="noStrike" cap="none" spc="0" dirty="0" smtClean="0">
                          <a:ln>
                            <a:noFill/>
                          </a:ln>
                          <a:solidFill>
                            <a:schemeClr val="accent1"/>
                          </a:solidFill>
                          <a:effectLst/>
                        </a:rPr>
                        <a:t>Overlay</a:t>
                      </a:r>
                      <a:r>
                        <a:rPr lang="en-US" sz="2400" b="1" u="none" strike="noStrike" cap="none" spc="0" dirty="0" smtClean="0">
                          <a:ln>
                            <a:noFill/>
                          </a:ln>
                          <a:effectLst/>
                        </a:rPr>
                        <a:t>"</a:t>
                      </a:r>
                      <a:r>
                        <a:rPr lang="en-US" sz="2400" b="1" cap="none" spc="0" dirty="0" smtClean="0">
                          <a:ln>
                            <a:noFill/>
                          </a:ln>
                          <a:effectLst/>
                        </a:rPr>
                        <a:t> </a:t>
                      </a:r>
                      <a:endParaRPr lang="en-US" sz="900" b="1" i="0" cap="none" spc="0" dirty="0">
                        <a:ln>
                          <a:noFill/>
                        </a:ln>
                        <a:solidFill>
                          <a:schemeClr val="tx1"/>
                        </a:solidFill>
                        <a:effectLst/>
                        <a:latin typeface="Segoe UI" panose="020B0502040204020203"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r>
                        <a:rPr lang="en-US" sz="2400" b="1" u="none" strike="noStrike" cap="none" spc="0" dirty="0" smtClean="0">
                          <a:ln>
                            <a:noFill/>
                          </a:ln>
                          <a:effectLst/>
                        </a:rPr>
                        <a:t/>
                      </a:r>
                      <a:br>
                        <a:rPr lang="en-US" sz="2400" b="1" u="none" strike="noStrike" cap="none" spc="0" dirty="0" smtClean="0">
                          <a:ln>
                            <a:noFill/>
                          </a:ln>
                          <a:effectLst/>
                        </a:rPr>
                      </a:br>
                      <a:r>
                        <a:rPr lang="en-US" sz="2400" b="1" u="none" strike="noStrike" cap="none" spc="0" dirty="0" smtClean="0">
                          <a:ln>
                            <a:noFill/>
                          </a:ln>
                          <a:effectLst/>
                        </a:rPr>
                        <a:t>"</a:t>
                      </a:r>
                      <a:r>
                        <a:rPr lang="en-US" sz="2400" b="1" u="none" strike="noStrike" cap="none" spc="0" dirty="0" err="1" smtClean="0">
                          <a:ln>
                            <a:noFill/>
                          </a:ln>
                          <a:solidFill>
                            <a:schemeClr val="accent1"/>
                          </a:solidFill>
                          <a:effectLst/>
                        </a:rPr>
                        <a:t>CompactInline</a:t>
                      </a:r>
                      <a:r>
                        <a:rPr lang="en-US" sz="2400" b="1" u="none" strike="noStrike" cap="none" spc="0" dirty="0" smtClean="0">
                          <a:ln>
                            <a:noFill/>
                          </a:ln>
                          <a:effectLst/>
                        </a:rPr>
                        <a:t>"</a:t>
                      </a:r>
                      <a:endParaRPr lang="en-US" sz="900" b="1" cap="none" spc="0" dirty="0" smtClean="0">
                        <a:ln>
                          <a:noFill/>
                        </a:ln>
                        <a:effectLst/>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1238739">
                <a:tc>
                  <a:txBody>
                    <a:bodyPr/>
                    <a:lstStyle/>
                    <a:p>
                      <a:pPr marL="0" marR="0" lvl="0" indent="0" algn="r" defTabSz="914377"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smtClean="0">
                          <a:ln>
                            <a:noFill/>
                          </a:ln>
                          <a:solidFill>
                            <a:srgbClr val="737373"/>
                          </a:solidFill>
                          <a:effectLst/>
                          <a:uLnTx/>
                          <a:uFillTx/>
                          <a:latin typeface="+mn-lt"/>
                          <a:ea typeface="+mn-ea"/>
                          <a:cs typeface="+mn-cs"/>
                        </a:rPr>
                        <a:t>DisplayMode</a:t>
                      </a:r>
                      <a:r>
                        <a:rPr kumimoji="0" lang="en-US" sz="1600" b="1" i="0" u="none" strike="noStrike" kern="1200" cap="none" spc="0" normalizeH="0" baseline="0" noProof="0" dirty="0" smtClean="0">
                          <a:ln>
                            <a:noFill/>
                          </a:ln>
                          <a:solidFill>
                            <a:srgbClr val="737373"/>
                          </a:solidFill>
                          <a:effectLst/>
                          <a:uLnTx/>
                          <a:uFillTx/>
                          <a:latin typeface="+mn-lt"/>
                          <a:ea typeface="+mn-ea"/>
                          <a:cs typeface="+mn-cs"/>
                        </a:rPr>
                        <a:t>=</a:t>
                      </a:r>
                      <a:r>
                        <a:rPr kumimoji="0" lang="en-US" sz="2400" b="1" i="0" u="none" strike="noStrike" kern="1200" cap="none" spc="0" normalizeH="0" baseline="0" noProof="0" dirty="0" smtClean="0">
                          <a:ln>
                            <a:noFill/>
                          </a:ln>
                          <a:solidFill>
                            <a:srgbClr val="737373"/>
                          </a:solidFill>
                          <a:effectLst/>
                          <a:uLnTx/>
                          <a:uFillTx/>
                          <a:latin typeface="+mn-lt"/>
                          <a:ea typeface="+mn-ea"/>
                          <a:cs typeface="+mn-cs"/>
                        </a:rPr>
                        <a:t/>
                      </a:r>
                      <a:br>
                        <a:rPr kumimoji="0" lang="en-US" sz="2400" b="1" i="0" u="none" strike="noStrike" kern="1200" cap="none" spc="0" normalizeH="0" baseline="0" noProof="0" dirty="0" smtClean="0">
                          <a:ln>
                            <a:noFill/>
                          </a:ln>
                          <a:solidFill>
                            <a:srgbClr val="737373"/>
                          </a:solidFill>
                          <a:effectLst/>
                          <a:uLnTx/>
                          <a:uFillTx/>
                          <a:latin typeface="+mn-lt"/>
                          <a:ea typeface="+mn-ea"/>
                          <a:cs typeface="+mn-cs"/>
                        </a:rPr>
                      </a:br>
                      <a:r>
                        <a:rPr kumimoji="0" lang="en-US" sz="2400" b="1" i="0" u="none" strike="noStrike" kern="1200" cap="none" spc="0" normalizeH="0" baseline="0" noProof="0" dirty="0" smtClean="0">
                          <a:ln>
                            <a:noFill/>
                          </a:ln>
                          <a:solidFill>
                            <a:srgbClr val="737373"/>
                          </a:solidFill>
                          <a:effectLst/>
                          <a:uLnTx/>
                          <a:uFillTx/>
                          <a:latin typeface="+mn-lt"/>
                          <a:ea typeface="+mn-ea"/>
                          <a:cs typeface="+mn-cs"/>
                        </a:rPr>
                        <a:t>"</a:t>
                      </a:r>
                      <a:r>
                        <a:rPr lang="en-US" sz="2400" b="1" u="none" strike="noStrike" cap="none" spc="0" dirty="0" err="1" smtClean="0">
                          <a:ln>
                            <a:noFill/>
                          </a:ln>
                          <a:solidFill>
                            <a:schemeClr val="accent1"/>
                          </a:solidFill>
                          <a:effectLst/>
                        </a:rPr>
                        <a:t>CompactOverlay</a:t>
                      </a:r>
                      <a:r>
                        <a:rPr kumimoji="0" lang="en-US" sz="2400" b="1" i="0" u="none" strike="noStrike" kern="1200" cap="none" spc="0" normalizeH="0" baseline="0" noProof="0" dirty="0" smtClean="0">
                          <a:ln>
                            <a:noFill/>
                          </a:ln>
                          <a:solidFill>
                            <a:srgbClr val="737373"/>
                          </a:solidFill>
                          <a:effectLst/>
                          <a:uLnTx/>
                          <a:uFillTx/>
                          <a:latin typeface="+mn-lt"/>
                          <a:ea typeface="+mn-ea"/>
                          <a:cs typeface="+mn-cs"/>
                        </a:rPr>
                        <a:t>"</a:t>
                      </a:r>
                      <a:endParaRPr kumimoji="0" lang="en-US" sz="900" b="1" i="0" u="none" strike="noStrike" kern="1200" cap="none" spc="0" normalizeH="0" baseline="0" noProof="0" dirty="0" smtClean="0">
                        <a:ln>
                          <a:noFill/>
                        </a:ln>
                        <a:solidFill>
                          <a:srgbClr val="737373"/>
                        </a:solidFill>
                        <a:effectLst/>
                        <a:uLnTx/>
                        <a:uFillTx/>
                        <a:latin typeface="+mn-lt"/>
                        <a:ea typeface="+mn-ea"/>
                        <a:cs typeface="+mn-cs"/>
                      </a:endParaRPr>
                    </a:p>
                    <a:p>
                      <a:pPr algn="r" fontAlgn="base"/>
                      <a:endParaRPr lang="en-US" sz="900" b="1" cap="none" spc="0" dirty="0" smtClean="0">
                        <a:ln>
                          <a:noFill/>
                        </a:ln>
                        <a:effectLst/>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bl>
          </a:graphicData>
        </a:graphic>
      </p:graphicFrame>
      <p:sp>
        <p:nvSpPr>
          <p:cNvPr id="13" name="Rectangle 12"/>
          <p:cNvSpPr/>
          <p:nvPr/>
        </p:nvSpPr>
        <p:spPr>
          <a:xfrm>
            <a:off x="5024582" y="1589976"/>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4" name="Left-Right Arrow 13"/>
          <p:cNvSpPr/>
          <p:nvPr/>
        </p:nvSpPr>
        <p:spPr>
          <a:xfrm>
            <a:off x="5762170" y="1866598"/>
            <a:ext cx="1349829"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15" name="Rectangle 14"/>
          <p:cNvSpPr/>
          <p:nvPr/>
        </p:nvSpPr>
        <p:spPr>
          <a:xfrm>
            <a:off x="5024582" y="1589977"/>
            <a:ext cx="752331"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7" name="Rectangle 16"/>
          <p:cNvSpPr/>
          <p:nvPr/>
        </p:nvSpPr>
        <p:spPr>
          <a:xfrm>
            <a:off x="5024582" y="284355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8" name="Left-Right Arrow 17"/>
          <p:cNvSpPr/>
          <p:nvPr/>
        </p:nvSpPr>
        <p:spPr>
          <a:xfrm>
            <a:off x="5043054" y="3120174"/>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19" name="Rectangle 18"/>
          <p:cNvSpPr/>
          <p:nvPr/>
        </p:nvSpPr>
        <p:spPr>
          <a:xfrm>
            <a:off x="5024582" y="2843552"/>
            <a:ext cx="752331" cy="1081094"/>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5" name="Rectangle 24"/>
          <p:cNvSpPr/>
          <p:nvPr/>
        </p:nvSpPr>
        <p:spPr>
          <a:xfrm>
            <a:off x="8894619" y="1589976"/>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6" name="Left-Right Arrow 25"/>
          <p:cNvSpPr/>
          <p:nvPr/>
        </p:nvSpPr>
        <p:spPr>
          <a:xfrm>
            <a:off x="8913091" y="1866598"/>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7" name="Rectangle 26"/>
          <p:cNvSpPr/>
          <p:nvPr/>
        </p:nvSpPr>
        <p:spPr>
          <a:xfrm>
            <a:off x="8894619" y="284355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8" name="Left-Right Arrow 27"/>
          <p:cNvSpPr/>
          <p:nvPr/>
        </p:nvSpPr>
        <p:spPr>
          <a:xfrm>
            <a:off x="8913091" y="3120174"/>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grpSp>
        <p:nvGrpSpPr>
          <p:cNvPr id="5" name="Group 4"/>
          <p:cNvGrpSpPr/>
          <p:nvPr/>
        </p:nvGrpSpPr>
        <p:grpSpPr>
          <a:xfrm>
            <a:off x="5024582" y="5337058"/>
            <a:ext cx="5966691" cy="1081095"/>
            <a:chOff x="5024582" y="4071477"/>
            <a:chExt cx="5966691" cy="1081095"/>
          </a:xfrm>
        </p:grpSpPr>
        <p:sp>
          <p:nvSpPr>
            <p:cNvPr id="21" name="Rectangle 20"/>
            <p:cNvSpPr/>
            <p:nvPr/>
          </p:nvSpPr>
          <p:spPr>
            <a:xfrm>
              <a:off x="5024582" y="4071477"/>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2" name="Left-Right Arrow 21"/>
            <p:cNvSpPr/>
            <p:nvPr/>
          </p:nvSpPr>
          <p:spPr>
            <a:xfrm>
              <a:off x="5181600" y="4348099"/>
              <a:ext cx="1930399"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3" name="Rectangle 22"/>
            <p:cNvSpPr/>
            <p:nvPr/>
          </p:nvSpPr>
          <p:spPr>
            <a:xfrm>
              <a:off x="5024582" y="4071478"/>
              <a:ext cx="752331" cy="1081094"/>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4" name="Rectangle 23"/>
            <p:cNvSpPr/>
            <p:nvPr/>
          </p:nvSpPr>
          <p:spPr>
            <a:xfrm>
              <a:off x="5024583" y="4071478"/>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9" name="Rectangle 28"/>
            <p:cNvSpPr/>
            <p:nvPr/>
          </p:nvSpPr>
          <p:spPr>
            <a:xfrm>
              <a:off x="8894619" y="4071477"/>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0" name="Left-Right Arrow 29"/>
            <p:cNvSpPr/>
            <p:nvPr/>
          </p:nvSpPr>
          <p:spPr>
            <a:xfrm>
              <a:off x="9042399" y="4348099"/>
              <a:ext cx="1939637"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2" name="Rectangle 31"/>
            <p:cNvSpPr/>
            <p:nvPr/>
          </p:nvSpPr>
          <p:spPr>
            <a:xfrm>
              <a:off x="8894620" y="4071478"/>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 name="Group 2"/>
          <p:cNvGrpSpPr/>
          <p:nvPr/>
        </p:nvGrpSpPr>
        <p:grpSpPr>
          <a:xfrm>
            <a:off x="5015345" y="4073563"/>
            <a:ext cx="5966691" cy="1081095"/>
            <a:chOff x="5031839" y="5326962"/>
            <a:chExt cx="5966691" cy="1081095"/>
          </a:xfrm>
        </p:grpSpPr>
        <p:sp>
          <p:nvSpPr>
            <p:cNvPr id="31" name="Rectangle 30"/>
            <p:cNvSpPr/>
            <p:nvPr/>
          </p:nvSpPr>
          <p:spPr>
            <a:xfrm>
              <a:off x="5031839" y="532696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4" name="Left-Right Arrow 33"/>
            <p:cNvSpPr/>
            <p:nvPr/>
          </p:nvSpPr>
          <p:spPr>
            <a:xfrm>
              <a:off x="5791199" y="5603584"/>
              <a:ext cx="1328057"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5" name="Rectangle 34"/>
            <p:cNvSpPr/>
            <p:nvPr/>
          </p:nvSpPr>
          <p:spPr>
            <a:xfrm>
              <a:off x="5031839" y="5326963"/>
              <a:ext cx="752331" cy="1081094"/>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7" name="Rectangle 36"/>
            <p:cNvSpPr/>
            <p:nvPr/>
          </p:nvSpPr>
          <p:spPr>
            <a:xfrm>
              <a:off x="8901876" y="532696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8" name="Left-Right Arrow 37"/>
            <p:cNvSpPr/>
            <p:nvPr/>
          </p:nvSpPr>
          <p:spPr>
            <a:xfrm>
              <a:off x="9056914" y="5603584"/>
              <a:ext cx="1932380"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9" name="Rectangle 38"/>
            <p:cNvSpPr/>
            <p:nvPr/>
          </p:nvSpPr>
          <p:spPr>
            <a:xfrm>
              <a:off x="8901877" y="5326963"/>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spTree>
    <p:extLst>
      <p:ext uri="{BB962C8B-B14F-4D97-AF65-F5344CB8AC3E}">
        <p14:creationId xmlns:p14="http://schemas.microsoft.com/office/powerpoint/2010/main" val="372558090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Triggers</a:t>
            </a:r>
            <a:endParaRPr lang="en-US" dirty="0"/>
          </a:p>
        </p:txBody>
      </p:sp>
      <p:sp>
        <p:nvSpPr>
          <p:cNvPr id="4" name="TextBox 3"/>
          <p:cNvSpPr txBox="1"/>
          <p:nvPr/>
        </p:nvSpPr>
        <p:spPr>
          <a:xfrm>
            <a:off x="2449054" y="1735412"/>
            <a:ext cx="2151911" cy="303465"/>
          </a:xfrm>
          <a:prstGeom prst="rect">
            <a:avLst/>
          </a:prstGeom>
          <a:noFill/>
        </p:spPr>
        <p:txBody>
          <a:bodyPr wrap="square" lIns="91428" tIns="45712" rIns="91428" bIns="45712" rtlCol="0">
            <a:spAutoFit/>
          </a:bodyPr>
          <a:lstStyle/>
          <a:p>
            <a:pPr algn="ctr"/>
            <a:r>
              <a:rPr lang="en-US" sz="1372" dirty="0" smtClean="0">
                <a:solidFill>
                  <a:prstClr val="black"/>
                </a:solidFill>
              </a:rPr>
              <a:t>4 in Phone</a:t>
            </a:r>
            <a:endParaRPr lang="en-US" sz="1372" dirty="0">
              <a:solidFill>
                <a:prstClr val="black"/>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8646" y="2209213"/>
            <a:ext cx="1974977" cy="3599893"/>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7293049" y="1583679"/>
            <a:ext cx="2151911" cy="303465"/>
          </a:xfrm>
          <a:prstGeom prst="rect">
            <a:avLst/>
          </a:prstGeom>
          <a:noFill/>
        </p:spPr>
        <p:txBody>
          <a:bodyPr wrap="square" lIns="91428" tIns="45712" rIns="91428" bIns="45712" rtlCol="0">
            <a:spAutoFit/>
          </a:bodyPr>
          <a:lstStyle/>
          <a:p>
            <a:pPr algn="ctr"/>
            <a:r>
              <a:rPr lang="en-US" sz="1372" dirty="0" smtClean="0">
                <a:solidFill>
                  <a:prstClr val="black"/>
                </a:solidFill>
              </a:rPr>
              <a:t>5 in Phone</a:t>
            </a:r>
            <a:endParaRPr lang="en-US" sz="1372" dirty="0">
              <a:solidFill>
                <a:prstClr val="black"/>
              </a:solidFill>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3049" y="2038877"/>
            <a:ext cx="2396968" cy="4369078"/>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3"/>
          <a:stretch>
            <a:fillRect/>
          </a:stretch>
        </p:blipFill>
        <p:spPr>
          <a:xfrm flipH="1">
            <a:off x="2679434" y="2501141"/>
            <a:ext cx="322699" cy="3243677"/>
          </a:xfrm>
          <a:prstGeom prst="rect">
            <a:avLst/>
          </a:prstGeom>
        </p:spPr>
      </p:pic>
      <p:pic>
        <p:nvPicPr>
          <p:cNvPr id="16" name="Picture 15"/>
          <p:cNvPicPr>
            <a:picLocks noChangeAspect="1"/>
          </p:cNvPicPr>
          <p:nvPr/>
        </p:nvPicPr>
        <p:blipFill>
          <a:blip r:embed="rId3"/>
          <a:stretch>
            <a:fillRect/>
          </a:stretch>
        </p:blipFill>
        <p:spPr>
          <a:xfrm flipH="1">
            <a:off x="7430482" y="2387320"/>
            <a:ext cx="383576" cy="3855595"/>
          </a:xfrm>
          <a:prstGeom prst="rect">
            <a:avLst/>
          </a:prstGeom>
        </p:spPr>
      </p:pic>
      <p:sp>
        <p:nvSpPr>
          <p:cNvPr id="20" name="Rectangle 19"/>
          <p:cNvSpPr/>
          <p:nvPr/>
        </p:nvSpPr>
        <p:spPr>
          <a:xfrm>
            <a:off x="7901796" y="2931646"/>
            <a:ext cx="765314" cy="7394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2" name="Rectangle 21"/>
          <p:cNvSpPr/>
          <p:nvPr/>
        </p:nvSpPr>
        <p:spPr>
          <a:xfrm>
            <a:off x="8735965" y="3753263"/>
            <a:ext cx="765314" cy="7394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5" name="Rectangle 24"/>
          <p:cNvSpPr/>
          <p:nvPr/>
        </p:nvSpPr>
        <p:spPr>
          <a:xfrm>
            <a:off x="7901796" y="3753263"/>
            <a:ext cx="765314" cy="739432"/>
          </a:xfrm>
          <a:prstGeom prst="rect">
            <a:avLst/>
          </a:prstGeom>
          <a:solidFill>
            <a:srgbClr val="14981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6" name="Rectangle 25"/>
          <p:cNvSpPr/>
          <p:nvPr/>
        </p:nvSpPr>
        <p:spPr>
          <a:xfrm>
            <a:off x="8735965" y="2931646"/>
            <a:ext cx="765314" cy="739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7" name="Rectangle 26"/>
          <p:cNvSpPr/>
          <p:nvPr/>
        </p:nvSpPr>
        <p:spPr>
          <a:xfrm>
            <a:off x="3076503" y="2931646"/>
            <a:ext cx="765314" cy="7394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8" name="Rectangle 27"/>
          <p:cNvSpPr/>
          <p:nvPr/>
        </p:nvSpPr>
        <p:spPr>
          <a:xfrm>
            <a:off x="3910672" y="3753263"/>
            <a:ext cx="437799" cy="7394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9" name="Rectangle 28"/>
          <p:cNvSpPr/>
          <p:nvPr/>
        </p:nvSpPr>
        <p:spPr>
          <a:xfrm>
            <a:off x="3076503" y="3753263"/>
            <a:ext cx="765314" cy="739432"/>
          </a:xfrm>
          <a:prstGeom prst="rect">
            <a:avLst/>
          </a:prstGeom>
          <a:solidFill>
            <a:srgbClr val="14981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30" name="Rectangle 29"/>
          <p:cNvSpPr/>
          <p:nvPr/>
        </p:nvSpPr>
        <p:spPr>
          <a:xfrm>
            <a:off x="3910672" y="2931646"/>
            <a:ext cx="437799" cy="739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pic>
        <p:nvPicPr>
          <p:cNvPr id="31" name="Picture 30"/>
          <p:cNvPicPr>
            <a:picLocks noChangeAspect="1"/>
          </p:cNvPicPr>
          <p:nvPr/>
        </p:nvPicPr>
        <p:blipFill rotWithShape="1">
          <a:blip r:embed="rId4"/>
          <a:srcRect l="4705" t="1552" r="-5681" b="1"/>
          <a:stretch/>
        </p:blipFill>
        <p:spPr>
          <a:xfrm>
            <a:off x="3074139" y="5317433"/>
            <a:ext cx="1274332" cy="262559"/>
          </a:xfrm>
          <a:prstGeom prst="rect">
            <a:avLst/>
          </a:prstGeom>
        </p:spPr>
      </p:pic>
      <p:sp>
        <p:nvSpPr>
          <p:cNvPr id="32" name="Rectangle 31"/>
          <p:cNvSpPr/>
          <p:nvPr/>
        </p:nvSpPr>
        <p:spPr>
          <a:xfrm>
            <a:off x="2468510" y="4989443"/>
            <a:ext cx="2151911" cy="944218"/>
          </a:xfrm>
          <a:prstGeom prst="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33" name="Rectangle 32"/>
          <p:cNvSpPr/>
          <p:nvPr/>
        </p:nvSpPr>
        <p:spPr>
          <a:xfrm>
            <a:off x="7293049" y="5461552"/>
            <a:ext cx="2426191" cy="944218"/>
          </a:xfrm>
          <a:prstGeom prst="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34" name="Chevron 33"/>
          <p:cNvSpPr/>
          <p:nvPr/>
        </p:nvSpPr>
        <p:spPr>
          <a:xfrm>
            <a:off x="5569620" y="3632083"/>
            <a:ext cx="806289" cy="80628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2604714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345226" y="1023659"/>
            <a:ext cx="4846774" cy="5888499"/>
          </a:xfrm>
          <a:prstGeom prst="rect">
            <a:avLst/>
          </a:prstGeom>
        </p:spPr>
      </p:pic>
      <p:sp>
        <p:nvSpPr>
          <p:cNvPr id="2" name="Title 1"/>
          <p:cNvSpPr>
            <a:spLocks noGrp="1"/>
          </p:cNvSpPr>
          <p:nvPr>
            <p:ph type="title"/>
          </p:nvPr>
        </p:nvSpPr>
        <p:spPr/>
        <p:txBody>
          <a:bodyPr/>
          <a:lstStyle/>
          <a:p>
            <a:r>
              <a:rPr lang="en-US" dirty="0" smtClean="0"/>
              <a:t>Buttons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a:solidFill>
                  <a:schemeClr val="accent1"/>
                </a:solidFill>
                <a:latin typeface="Consolas" panose="020B0609020204030204" pitchFamily="49" charset="0"/>
                <a:cs typeface="Consolas" panose="020B0609020204030204" pitchFamily="49" charset="0"/>
              </a:rPr>
              <a:t>Button</a:t>
            </a:r>
            <a:r>
              <a:rPr lang="en-US" sz="2000" b="0" dirty="0" smtClean="0">
                <a:latin typeface="Consolas" panose="020B0609020204030204" pitchFamily="49" charset="0"/>
                <a:cs typeface="Consolas" panose="020B0609020204030204" pitchFamily="49" charset="0"/>
              </a:rPr>
              <a:t> Content=""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HyperlinkButton</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RepeatButton</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ToggleButton</a:t>
            </a:r>
            <a:r>
              <a:rPr lang="en-US" sz="2000" b="0" dirty="0" smtClean="0">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IsChecked</a:t>
            </a:r>
            <a:r>
              <a:rPr lang="en-US" sz="2000" b="0" dirty="0" smtClean="0">
                <a:latin typeface="Consolas" panose="020B0609020204030204" pitchFamily="49" charset="0"/>
                <a:cs typeface="Consolas" panose="020B0609020204030204" pitchFamily="49" charset="0"/>
              </a:rPr>
              <a:t>="" /&gt;</a:t>
            </a:r>
            <a:endParaRPr lang="en-US" sz="20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4423852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5190"/>
          <a:stretch/>
        </p:blipFill>
        <p:spPr>
          <a:xfrm>
            <a:off x="8334375" y="1064872"/>
            <a:ext cx="3857625" cy="5816278"/>
          </a:xfrm>
          <a:prstGeom prst="rect">
            <a:avLst/>
          </a:prstGeom>
        </p:spPr>
      </p:pic>
      <p:sp>
        <p:nvSpPr>
          <p:cNvPr id="2" name="Title 1"/>
          <p:cNvSpPr>
            <a:spLocks noGrp="1"/>
          </p:cNvSpPr>
          <p:nvPr>
            <p:ph type="title"/>
          </p:nvPr>
        </p:nvSpPr>
        <p:spPr/>
        <p:txBody>
          <a:bodyPr/>
          <a:lstStyle/>
          <a:p>
            <a:r>
              <a:rPr lang="en-US" dirty="0" smtClean="0"/>
              <a:t>Text controls</a:t>
            </a:r>
            <a:endParaRPr lang="en-US" dirty="0"/>
          </a:p>
        </p:txBody>
      </p:sp>
      <p:sp>
        <p:nvSpPr>
          <p:cNvPr id="3" name="Text Placeholder 2"/>
          <p:cNvSpPr>
            <a:spLocks noGrp="1"/>
          </p:cNvSpPr>
          <p:nvPr>
            <p:ph type="body" sz="quarter" idx="10"/>
          </p:nvPr>
        </p:nvSpPr>
        <p:spPr/>
        <p:txBody>
          <a:bodyPr/>
          <a:lstStyle/>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TextBox</a:t>
            </a:r>
            <a:r>
              <a:rPr lang="en-US" sz="2000" b="0" dirty="0">
                <a:solidFill>
                  <a:schemeClr val="accent1"/>
                </a:solidFill>
                <a:latin typeface="Consolas" panose="020B0609020204030204" pitchFamily="49" charset="0"/>
                <a:cs typeface="Consolas" panose="020B0609020204030204" pitchFamily="49" charset="0"/>
              </a:rPr>
              <a:t> </a:t>
            </a:r>
            <a:r>
              <a:rPr lang="en-US" sz="2000" b="0" dirty="0">
                <a:latin typeface="Consolas" panose="020B0609020204030204" pitchFamily="49" charset="0"/>
                <a:cs typeface="Consolas" panose="020B0609020204030204" pitchFamily="49" charset="0"/>
              </a:rPr>
              <a:t>Text=""</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PasswordBox</a:t>
            </a:r>
            <a:r>
              <a:rPr lang="en-US" sz="2000" b="0" dirty="0">
                <a:solidFill>
                  <a:schemeClr val="accent1"/>
                </a:solidFill>
                <a:latin typeface="Consolas" panose="020B0609020204030204" pitchFamily="49" charset="0"/>
                <a:cs typeface="Consolas" panose="020B0609020204030204" pitchFamily="49" charset="0"/>
              </a:rPr>
              <a:t> </a:t>
            </a:r>
            <a:r>
              <a:rPr lang="en-US" sz="2000" b="0" dirty="0">
                <a:latin typeface="Consolas" panose="020B0609020204030204" pitchFamily="49" charset="0"/>
                <a:cs typeface="Consolas" panose="020B0609020204030204" pitchFamily="49" charset="0"/>
              </a:rPr>
              <a:t>Text</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TextBlock</a:t>
            </a:r>
            <a:r>
              <a:rPr lang="en-US" sz="2000" b="0" dirty="0" smtClean="0">
                <a:solidFill>
                  <a:schemeClr val="accent1"/>
                </a:solidFill>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Text="" </a:t>
            </a:r>
            <a:r>
              <a:rPr lang="en-US" sz="2000" b="0" dirty="0">
                <a:latin typeface="Consolas" panose="020B0609020204030204" pitchFamily="49" charset="0"/>
                <a:cs typeface="Consolas" panose="020B0609020204030204" pitchFamily="49" charset="0"/>
              </a:rPr>
              <a:t>/&gt;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RichEditBox</a:t>
            </a:r>
            <a:r>
              <a:rPr lang="en-US" sz="2000" b="0" dirty="0">
                <a:solidFill>
                  <a:schemeClr val="accent1"/>
                </a:solidFill>
                <a:latin typeface="Consolas" panose="020B0609020204030204" pitchFamily="49" charset="0"/>
                <a:cs typeface="Consolas" panose="020B0609020204030204" pitchFamily="49" charset="0"/>
              </a:rPr>
              <a:t> </a:t>
            </a:r>
            <a:r>
              <a:rPr lang="en-US" sz="2000" b="0" dirty="0">
                <a:latin typeface="Consolas" panose="020B0609020204030204" pitchFamily="49" charset="0"/>
                <a:cs typeface="Consolas" panose="020B0609020204030204" pitchFamily="49" charset="0"/>
              </a:rPr>
              <a:t>Content=""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RichTextBlock</a:t>
            </a:r>
            <a:r>
              <a:rPr lang="en-US" sz="2000" b="0" dirty="0" smtClean="0">
                <a:solidFill>
                  <a:schemeClr val="accent1"/>
                </a:solidFill>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Content=""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BitmapIcon</a:t>
            </a:r>
            <a:r>
              <a:rPr lang="en-US" sz="2000" b="0" dirty="0" smtClean="0">
                <a:solidFill>
                  <a:schemeClr val="accent1"/>
                </a:solidFill>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UriSource</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FontIcon</a:t>
            </a:r>
            <a:r>
              <a:rPr lang="en-US" sz="2000" b="0" dirty="0" smtClean="0">
                <a:solidFill>
                  <a:schemeClr val="accent1"/>
                </a:solidFill>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Glyph=""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SymbolIcon</a:t>
            </a:r>
            <a:r>
              <a:rPr lang="en-US" sz="2000" b="0" dirty="0" smtClean="0">
                <a:solidFill>
                  <a:schemeClr val="accent1"/>
                </a:solidFill>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Icon=""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PathIcon</a:t>
            </a:r>
            <a:r>
              <a:rPr lang="en-US" sz="2000" b="0" dirty="0" smtClean="0">
                <a:solidFill>
                  <a:schemeClr val="accent1"/>
                </a:solidFill>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Data="" /&gt;</a:t>
            </a:r>
            <a:endParaRPr lang="en-US" sz="20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4043020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and picker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CalendarView</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DatePicker</a:t>
            </a:r>
            <a:r>
              <a:rPr lang="en-US" sz="2000" b="0" dirty="0">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Date="" /&gt;</a:t>
            </a:r>
            <a:endParaRPr lang="en-US" sz="2000" b="0" dirty="0">
              <a:latin typeface="Consolas" panose="020B0609020204030204" pitchFamily="49" charset="0"/>
              <a:cs typeface="Consolas" panose="020B0609020204030204" pitchFamily="49" charset="0"/>
            </a:endParaRP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TimePicker</a:t>
            </a:r>
            <a:r>
              <a:rPr lang="en-US" sz="2000" b="0" dirty="0">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Time="" /&gt;</a:t>
            </a:r>
            <a:endParaRPr lang="en-US" sz="2000" b="0" dirty="0">
              <a:latin typeface="Consolas" panose="020B0609020204030204" pitchFamily="49" charset="0"/>
              <a:cs typeface="Consolas" panose="020B0609020204030204" pitchFamily="49" charset="0"/>
            </a:endParaRP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ToggleSwitch</a:t>
            </a:r>
            <a:r>
              <a:rPr lang="en-US" sz="2000" b="0" dirty="0">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IsChecked</a:t>
            </a:r>
            <a:r>
              <a:rPr lang="en-US" sz="2000" b="0" dirty="0" smtClean="0">
                <a:latin typeface="Consolas" panose="020B0609020204030204" pitchFamily="49" charset="0"/>
                <a:cs typeface="Consolas" panose="020B0609020204030204" pitchFamily="49" charset="0"/>
              </a:rPr>
              <a:t>="" /&gt;</a:t>
            </a:r>
            <a:endParaRPr lang="en-US" sz="2000" b="0" dirty="0">
              <a:latin typeface="Consolas" panose="020B0609020204030204" pitchFamily="49" charset="0"/>
              <a:cs typeface="Consolas" panose="020B0609020204030204" pitchFamily="49" charset="0"/>
            </a:endParaRP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CheckBox</a:t>
            </a:r>
            <a:r>
              <a:rPr lang="en-US" sz="2000" b="0" dirty="0" smtClean="0">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IsCHecked</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RadioButton</a:t>
            </a:r>
            <a:r>
              <a:rPr lang="en-US" sz="2000" b="0" dirty="0">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IsChecked</a:t>
            </a:r>
            <a:r>
              <a:rPr lang="en-US" sz="2000" b="0" dirty="0" smtClean="0">
                <a:latin typeface="Consolas" panose="020B0609020204030204" pitchFamily="49" charset="0"/>
                <a:cs typeface="Consolas" panose="020B0609020204030204" pitchFamily="49" charset="0"/>
              </a:rPr>
              <a:t>="" /&gt;</a:t>
            </a:r>
            <a:endParaRPr lang="en-US" sz="2000" b="0" dirty="0">
              <a:latin typeface="Consolas" panose="020B0609020204030204" pitchFamily="49" charset="0"/>
              <a:cs typeface="Consolas" panose="020B0609020204030204" pitchFamily="49" charset="0"/>
            </a:endParaRP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ComboBox</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ListBox</a:t>
            </a:r>
            <a:r>
              <a:rPr lang="en-US" sz="2000" b="0" dirty="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smtClean="0">
                <a:solidFill>
                  <a:schemeClr val="accent1"/>
                </a:solidFill>
                <a:latin typeface="Consolas" panose="020B0609020204030204" pitchFamily="49" charset="0"/>
                <a:cs typeface="Consolas" panose="020B0609020204030204" pitchFamily="49" charset="0"/>
              </a:rPr>
              <a:t>Slider</a:t>
            </a:r>
            <a:r>
              <a:rPr lang="en-US" sz="2000" b="0" dirty="0" smtClean="0">
                <a:latin typeface="Consolas" panose="020B0609020204030204" pitchFamily="49" charset="0"/>
                <a:cs typeface="Consolas" panose="020B0609020204030204" pitchFamily="49" charset="0"/>
              </a:rPr>
              <a:t> Minimum="" Maximum="" /&gt;</a:t>
            </a:r>
          </a:p>
        </p:txBody>
      </p:sp>
      <p:pic>
        <p:nvPicPr>
          <p:cNvPr id="6" name="Content Placeholder 5"/>
          <p:cNvPicPr>
            <a:picLocks noGrp="1" noChangeAspect="1"/>
          </p:cNvPicPr>
          <p:nvPr>
            <p:ph sz="quarter" idx="4294967295"/>
          </p:nvPr>
        </p:nvPicPr>
        <p:blipFill>
          <a:blip r:embed="rId2"/>
          <a:stretch>
            <a:fillRect/>
          </a:stretch>
        </p:blipFill>
        <p:spPr>
          <a:xfrm>
            <a:off x="8296275" y="1803400"/>
            <a:ext cx="3895725" cy="4438650"/>
          </a:xfrm>
          <a:prstGeom prst="rect">
            <a:avLst/>
          </a:prstGeom>
        </p:spPr>
      </p:pic>
    </p:spTree>
    <p:extLst>
      <p:ext uri="{BB962C8B-B14F-4D97-AF65-F5344CB8AC3E}">
        <p14:creationId xmlns:p14="http://schemas.microsoft.com/office/powerpoint/2010/main" val="410029621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6790" y="4585823"/>
            <a:ext cx="1593540" cy="429236"/>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Easy for users to get &amp; stay current</a:t>
            </a:r>
          </a:p>
        </p:txBody>
      </p:sp>
      <p:sp>
        <p:nvSpPr>
          <p:cNvPr id="47" name="Line Callout 1 (Accent Bar) 46"/>
          <p:cNvSpPr/>
          <p:nvPr/>
        </p:nvSpPr>
        <p:spPr bwMode="auto">
          <a:xfrm>
            <a:off x="10332703" y="1876366"/>
            <a:ext cx="1618075" cy="46431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8006" fontAlgn="base">
              <a:lnSpc>
                <a:spcPct val="90000"/>
              </a:lnSpc>
              <a:spcBef>
                <a:spcPct val="0"/>
              </a:spcBef>
              <a:spcAft>
                <a:spcPts val="400"/>
              </a:spcAft>
            </a:pPr>
            <a:r>
              <a:rPr lang="en-US" sz="1467" dirty="0">
                <a:solidFill>
                  <a:schemeClr val="tx1"/>
                </a:solidFill>
                <a:ea typeface="Segoe UI" pitchFamily="34" charset="0"/>
                <a:cs typeface="Segoe UI" pitchFamily="34" charset="0"/>
              </a:rPr>
              <a:t>Unified core </a:t>
            </a:r>
            <a:br>
              <a:rPr lang="en-US" sz="1467" dirty="0">
                <a:solidFill>
                  <a:schemeClr val="tx1"/>
                </a:solidFill>
                <a:ea typeface="Segoe UI" pitchFamily="34" charset="0"/>
                <a:cs typeface="Segoe UI" pitchFamily="34" charset="0"/>
              </a:rPr>
            </a:br>
            <a:r>
              <a:rPr lang="en-US" sz="1467" dirty="0">
                <a:solidFill>
                  <a:schemeClr val="tx1"/>
                </a:solidFill>
                <a:ea typeface="Segoe UI" pitchFamily="34" charset="0"/>
                <a:cs typeface="Segoe UI" pitchFamily="34" charset="0"/>
              </a:rPr>
              <a:t>and app platform</a:t>
            </a:r>
          </a:p>
        </p:txBody>
      </p:sp>
      <p:sp>
        <p:nvSpPr>
          <p:cNvPr id="2" name="Title 1"/>
          <p:cNvSpPr>
            <a:spLocks noGrp="1"/>
          </p:cNvSpPr>
          <p:nvPr>
            <p:ph type="title"/>
          </p:nvPr>
        </p:nvSpPr>
        <p:spPr/>
        <p:txBody>
          <a:bodyPr/>
          <a:lstStyle/>
          <a:p>
            <a:r>
              <a:rPr lang="en-US" dirty="0" smtClean="0"/>
              <a:t>The convergence journey</a:t>
            </a:r>
            <a:endParaRPr lang="en-US" dirty="0"/>
          </a:p>
        </p:txBody>
      </p:sp>
      <p:sp>
        <p:nvSpPr>
          <p:cNvPr id="3" name="Rectangle 2"/>
          <p:cNvSpPr/>
          <p:nvPr/>
        </p:nvSpPr>
        <p:spPr bwMode="auto">
          <a:xfrm>
            <a:off x="9347397" y="3415582"/>
            <a:ext cx="2844604" cy="18277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033" y="3396234"/>
            <a:ext cx="2682260" cy="21029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78147" y="3396235"/>
            <a:ext cx="4964759" cy="20595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10" y="1539158"/>
            <a:ext cx="1231692" cy="29250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556" y="5258005"/>
            <a:ext cx="1286107" cy="29882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6375" y="3396236"/>
            <a:ext cx="2377231" cy="19268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1901" y="1683990"/>
            <a:ext cx="1227835" cy="74002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697" y="4100336"/>
            <a:ext cx="559073" cy="41419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5353" y="2427506"/>
            <a:ext cx="5593151"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37305" y="4519523"/>
            <a:ext cx="4209731" cy="1134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1996" y="5445951"/>
            <a:ext cx="3334952"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7.5</a:t>
            </a:r>
            <a:endParaRPr lang="en-US" sz="2400"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2269607" y="4614764"/>
            <a:ext cx="3362264"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a:t>
            </a:r>
            <a:endParaRPr lang="en-US" sz="2400" dirty="0">
              <a:gradFill>
                <a:gsLst>
                  <a:gs pos="2917">
                    <a:srgbClr val="000000"/>
                  </a:gs>
                  <a:gs pos="30000">
                    <a:srgbClr val="000000"/>
                  </a:gs>
                </a:gsLst>
                <a:lin ang="5400000" scaled="0"/>
              </a:gradFill>
            </a:endParaRPr>
          </a:p>
        </p:txBody>
      </p:sp>
      <p:sp>
        <p:nvSpPr>
          <p:cNvPr id="15" name="TextBox 14"/>
          <p:cNvSpPr txBox="1"/>
          <p:nvPr/>
        </p:nvSpPr>
        <p:spPr>
          <a:xfrm>
            <a:off x="7020239" y="4181043"/>
            <a:ext cx="1755987" cy="992601"/>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8.1</a:t>
            </a:r>
            <a:endParaRPr lang="en-US" sz="2400" dirty="0">
              <a:gradFill>
                <a:gsLst>
                  <a:gs pos="2917">
                    <a:srgbClr val="000000"/>
                  </a:gs>
                  <a:gs pos="30000">
                    <a:srgbClr val="000000"/>
                  </a:gs>
                </a:gsLst>
                <a:lin ang="5400000" scaled="0"/>
              </a:gradFill>
            </a:endParaRPr>
          </a:p>
        </p:txBody>
      </p:sp>
      <p:sp>
        <p:nvSpPr>
          <p:cNvPr id="16" name="TextBox 15"/>
          <p:cNvSpPr txBox="1"/>
          <p:nvPr/>
        </p:nvSpPr>
        <p:spPr>
          <a:xfrm>
            <a:off x="2556076" y="2936969"/>
            <a:ext cx="190040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a:t>
            </a:r>
            <a:endParaRPr lang="en-US" sz="2400" dirty="0">
              <a:gradFill>
                <a:gsLst>
                  <a:gs pos="2917">
                    <a:srgbClr val="000000"/>
                  </a:gs>
                  <a:gs pos="30000">
                    <a:srgbClr val="000000"/>
                  </a:gs>
                </a:gsLst>
                <a:lin ang="5400000" scaled="0"/>
              </a:gradFill>
            </a:endParaRPr>
          </a:p>
        </p:txBody>
      </p:sp>
      <p:sp>
        <p:nvSpPr>
          <p:cNvPr id="17" name="TextBox 16"/>
          <p:cNvSpPr txBox="1"/>
          <p:nvPr/>
        </p:nvSpPr>
        <p:spPr>
          <a:xfrm>
            <a:off x="2234563" y="1781795"/>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One</a:t>
            </a:r>
            <a:endParaRPr lang="en-US" sz="2400" dirty="0">
              <a:gradFill>
                <a:gsLst>
                  <a:gs pos="2917">
                    <a:srgbClr val="000000"/>
                  </a:gs>
                  <a:gs pos="30000">
                    <a:srgbClr val="000000"/>
                  </a:gs>
                </a:gsLst>
                <a:lin ang="5400000" scaled="0"/>
              </a:gradFill>
            </a:endParaRPr>
          </a:p>
        </p:txBody>
      </p:sp>
      <p:sp>
        <p:nvSpPr>
          <p:cNvPr id="18" name="TextBox 17"/>
          <p:cNvSpPr txBox="1"/>
          <p:nvPr/>
        </p:nvSpPr>
        <p:spPr>
          <a:xfrm>
            <a:off x="7787684" y="5458366"/>
            <a:ext cx="337255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on Devices</a:t>
            </a:r>
            <a:endParaRPr lang="en-US" sz="2400" dirty="0">
              <a:gradFill>
                <a:gsLst>
                  <a:gs pos="2917">
                    <a:srgbClr val="000000"/>
                  </a:gs>
                  <a:gs pos="30000">
                    <a:srgbClr val="000000"/>
                  </a:gs>
                </a:gsLst>
                <a:lin ang="5400000" scaled="0"/>
              </a:gradFill>
            </a:endParaRPr>
          </a:p>
        </p:txBody>
      </p:sp>
      <p:sp>
        <p:nvSpPr>
          <p:cNvPr id="19" name="TextBox 18"/>
          <p:cNvSpPr txBox="1"/>
          <p:nvPr/>
        </p:nvSpPr>
        <p:spPr>
          <a:xfrm>
            <a:off x="1089524" y="1091567"/>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360</a:t>
            </a:r>
            <a:endParaRPr lang="en-US" sz="2400" dirty="0">
              <a:gradFill>
                <a:gsLst>
                  <a:gs pos="2917">
                    <a:srgbClr val="000000"/>
                  </a:gs>
                  <a:gs pos="30000">
                    <a:srgbClr val="000000"/>
                  </a:gs>
                </a:gsLst>
                <a:lin ang="5400000" scaled="0"/>
              </a:gradFill>
              <a:latin typeface="Segoe UI Light"/>
            </a:endParaRPr>
          </a:p>
        </p:txBody>
      </p:sp>
      <p:sp>
        <p:nvSpPr>
          <p:cNvPr id="20" name="Oval 19"/>
          <p:cNvSpPr/>
          <p:nvPr/>
        </p:nvSpPr>
        <p:spPr>
          <a:xfrm>
            <a:off x="1089525" y="1548017"/>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cxnSp>
        <p:nvCxnSpPr>
          <p:cNvPr id="21" name="Straight Connector 20"/>
          <p:cNvCxnSpPr>
            <a:endCxn id="22" idx="1"/>
          </p:cNvCxnSpPr>
          <p:nvPr/>
        </p:nvCxnSpPr>
        <p:spPr>
          <a:xfrm>
            <a:off x="8068505" y="2427505"/>
            <a:ext cx="1278892" cy="887259"/>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7397" y="3219802"/>
            <a:ext cx="2844604" cy="189924"/>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7395" y="3604211"/>
            <a:ext cx="2844605" cy="19200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8309" y="3797405"/>
            <a:ext cx="2583692" cy="19200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2868" y="3700215"/>
            <a:ext cx="854525" cy="39601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6375" y="4096227"/>
            <a:ext cx="1266493" cy="342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86316" y="4541068"/>
            <a:ext cx="1150989" cy="85272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89525" y="5258005"/>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29" name="Rounded Rectangle 28"/>
          <p:cNvSpPr/>
          <p:nvPr/>
        </p:nvSpPr>
        <p:spPr bwMode="auto">
          <a:xfrm>
            <a:off x="2349985" y="2236728"/>
            <a:ext cx="350827" cy="24988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4799" y="2302279"/>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1" name="Oval 30"/>
          <p:cNvSpPr/>
          <p:nvPr/>
        </p:nvSpPr>
        <p:spPr>
          <a:xfrm>
            <a:off x="2394799"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2" name="Oval 31"/>
          <p:cNvSpPr/>
          <p:nvPr/>
        </p:nvSpPr>
        <p:spPr>
          <a:xfrm>
            <a:off x="2394027" y="4394595"/>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3" name="Rounded Rectangle 32"/>
          <p:cNvSpPr/>
          <p:nvPr/>
        </p:nvSpPr>
        <p:spPr bwMode="auto">
          <a:xfrm>
            <a:off x="7082016" y="3334517"/>
            <a:ext cx="350827" cy="95761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6830"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5" name="Oval 34"/>
          <p:cNvSpPr/>
          <p:nvPr/>
        </p:nvSpPr>
        <p:spPr>
          <a:xfrm>
            <a:off x="7126057" y="3981313"/>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6" name="TextBox 35"/>
          <p:cNvSpPr txBox="1"/>
          <p:nvPr/>
        </p:nvSpPr>
        <p:spPr>
          <a:xfrm>
            <a:off x="6568145" y="2785618"/>
            <a:ext cx="2181900"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8.1</a:t>
            </a:r>
            <a:endParaRPr lang="en-US" sz="2400" dirty="0">
              <a:gradFill>
                <a:gsLst>
                  <a:gs pos="2917">
                    <a:srgbClr val="000000"/>
                  </a:gs>
                  <a:gs pos="30000">
                    <a:srgbClr val="000000"/>
                  </a:gs>
                </a:gsLst>
                <a:lin ang="5400000" scaled="0"/>
              </a:gradFill>
            </a:endParaRPr>
          </a:p>
        </p:txBody>
      </p:sp>
      <p:cxnSp>
        <p:nvCxnSpPr>
          <p:cNvPr id="37" name="Straight Connector 36"/>
          <p:cNvCxnSpPr/>
          <p:nvPr/>
        </p:nvCxnSpPr>
        <p:spPr>
          <a:xfrm flipV="1">
            <a:off x="7646332" y="3882785"/>
            <a:ext cx="2188544" cy="1832376"/>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689111" y="2796475"/>
            <a:ext cx="2087919" cy="1807851"/>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7525936" y="5556833"/>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44" name="Line Callout 1 (Accent Bar) 43"/>
          <p:cNvSpPr/>
          <p:nvPr/>
        </p:nvSpPr>
        <p:spPr bwMode="auto">
          <a:xfrm>
            <a:off x="480138" y="2432877"/>
            <a:ext cx="1404935" cy="559371"/>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3210" y="3776602"/>
            <a:ext cx="1404935" cy="429236"/>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3548967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ctrTitle"/>
          </p:nvPr>
        </p:nvSpPr>
        <p:spPr/>
        <p:txBody>
          <a:bodyPr/>
          <a:lstStyle/>
          <a:p>
            <a:r>
              <a:rPr lang="en-US" dirty="0" smtClean="0"/>
              <a:t>Adaptive UI</a:t>
            </a:r>
            <a:endParaRPr lang="en-US" dirty="0"/>
          </a:p>
        </p:txBody>
      </p:sp>
    </p:spTree>
    <p:extLst>
      <p:ext uri="{BB962C8B-B14F-4D97-AF65-F5344CB8AC3E}">
        <p14:creationId xmlns:p14="http://schemas.microsoft.com/office/powerpoint/2010/main" val="84485319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32454" y="0"/>
            <a:ext cx="9392478" cy="6698221"/>
          </a:xfrm>
          <a:prstGeom prst="rect">
            <a:avLst/>
          </a:prstGeom>
        </p:spPr>
      </p:pic>
      <p:sp>
        <p:nvSpPr>
          <p:cNvPr id="3" name="Rectangle 2"/>
          <p:cNvSpPr/>
          <p:nvPr/>
        </p:nvSpPr>
        <p:spPr>
          <a:xfrm>
            <a:off x="1101859" y="0"/>
            <a:ext cx="2002420" cy="659757"/>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4" name="Rectangle 3"/>
          <p:cNvSpPr/>
          <p:nvPr/>
        </p:nvSpPr>
        <p:spPr>
          <a:xfrm>
            <a:off x="1809928" y="3913123"/>
            <a:ext cx="2951544" cy="914400"/>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5" name="Rectangle 4"/>
          <p:cNvSpPr/>
          <p:nvPr/>
        </p:nvSpPr>
        <p:spPr>
          <a:xfrm>
            <a:off x="1770171" y="1077326"/>
            <a:ext cx="8854761" cy="5184326"/>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Tree>
    <p:extLst>
      <p:ext uri="{BB962C8B-B14F-4D97-AF65-F5344CB8AC3E}">
        <p14:creationId xmlns:p14="http://schemas.microsoft.com/office/powerpoint/2010/main" val="1171494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579602"/>
            <a:ext cx="11637012" cy="1698798"/>
          </a:xfrm>
        </p:spPr>
        <p:txBody>
          <a:bodyPr/>
          <a:lstStyle/>
          <a:p>
            <a:r>
              <a:rPr lang="en-US" dirty="0" smtClean="0"/>
              <a:t>Using standard controls </a:t>
            </a:r>
            <a:br>
              <a:rPr lang="en-US" dirty="0" smtClean="0"/>
            </a:br>
            <a:r>
              <a:rPr lang="en-US" dirty="0" smtClean="0"/>
              <a:t>gets you a long way</a:t>
            </a:r>
            <a:endParaRPr lang="en-US" dirty="0"/>
          </a:p>
        </p:txBody>
      </p:sp>
    </p:spTree>
    <p:extLst>
      <p:ext uri="{BB962C8B-B14F-4D97-AF65-F5344CB8AC3E}">
        <p14:creationId xmlns:p14="http://schemas.microsoft.com/office/powerpoint/2010/main" val="346371428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89957"/>
            <a:ext cx="11802925" cy="899537"/>
          </a:xfrm>
        </p:spPr>
        <p:txBody>
          <a:bodyPr/>
          <a:lstStyle/>
          <a:p>
            <a:r>
              <a:rPr lang="en-US" smtClean="0"/>
              <a:t>App Insights</a:t>
            </a:r>
            <a:endParaRPr lang="en-US" dirty="0"/>
          </a:p>
        </p:txBody>
      </p:sp>
      <p:sp>
        <p:nvSpPr>
          <p:cNvPr id="4" name="Text Placeholder 1"/>
          <p:cNvSpPr>
            <a:spLocks noGrp="1"/>
          </p:cNvSpPr>
          <p:nvPr>
            <p:ph type="body" sz="quarter" idx="10"/>
          </p:nvPr>
        </p:nvSpPr>
        <p:spPr>
          <a:xfrm>
            <a:off x="403439" y="1262641"/>
            <a:ext cx="11668727" cy="5376993"/>
          </a:xfrm>
        </p:spPr>
        <p:txBody>
          <a:bodyPr/>
          <a:lstStyle/>
          <a:p>
            <a:r>
              <a:rPr lang="en-US" sz="2745" dirty="0"/>
              <a:t>App Insights enable developers to monitor app’s performance and usage statistics</a:t>
            </a:r>
          </a:p>
          <a:p>
            <a:endParaRPr lang="en-US" sz="2745" dirty="0"/>
          </a:p>
          <a:p>
            <a:r>
              <a:rPr lang="en-US" sz="2745" dirty="0"/>
              <a:t>Universal Windows project templates are enabled for App Insights and monitors app </a:t>
            </a:r>
            <a:r>
              <a:rPr lang="en-US" sz="2745" b="1" dirty="0"/>
              <a:t>users, sessions, page view, crashes and real time usage </a:t>
            </a:r>
            <a:r>
              <a:rPr lang="en-US" sz="2745" dirty="0"/>
              <a:t>without writing any additional code</a:t>
            </a:r>
          </a:p>
          <a:p>
            <a:endParaRPr lang="en-US" sz="2745" dirty="0"/>
          </a:p>
          <a:p>
            <a:r>
              <a:rPr lang="en-US" sz="2745" dirty="0"/>
              <a:t>Developers can easily add custom events to collect additional telemetry data for the app</a:t>
            </a:r>
          </a:p>
        </p:txBody>
      </p:sp>
    </p:spTree>
    <p:extLst>
      <p:ext uri="{BB962C8B-B14F-4D97-AF65-F5344CB8AC3E}">
        <p14:creationId xmlns:p14="http://schemas.microsoft.com/office/powerpoint/2010/main" val="379610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4850302"/>
          </a:xfrm>
        </p:spPr>
        <p:txBody>
          <a:bodyPr/>
          <a:lstStyle/>
          <a:p>
            <a:r>
              <a:rPr lang="en-US" smtClean="0"/>
              <a:t>A new blank template</a:t>
            </a:r>
          </a:p>
          <a:p>
            <a:pPr lvl="1"/>
            <a:r>
              <a:rPr lang="en-US" smtClean="0"/>
              <a:t>Includes a few files &amp; empty folders to guide conventions</a:t>
            </a:r>
          </a:p>
          <a:p>
            <a:r>
              <a:rPr lang="en-US" smtClean="0"/>
              <a:t>Similar to the MVC template</a:t>
            </a:r>
          </a:p>
          <a:p>
            <a:pPr lvl="1"/>
            <a:r>
              <a:rPr lang="en-US" smtClean="0"/>
              <a:t>Add-on components to solve common problems</a:t>
            </a:r>
          </a:p>
          <a:p>
            <a:r>
              <a:rPr lang="en-US" smtClean="0"/>
              <a:t>Solving for the 90%</a:t>
            </a:r>
          </a:p>
          <a:p>
            <a:pPr lvl="1"/>
            <a:r>
              <a:rPr lang="en-US" smtClean="0"/>
              <a:t>The code will solve the 90% use case</a:t>
            </a:r>
          </a:p>
          <a:p>
            <a:r>
              <a:rPr lang="en-US" smtClean="0"/>
              <a:t>Delivering with Windows 10</a:t>
            </a:r>
          </a:p>
          <a:p>
            <a:pPr lvl="1"/>
            <a:r>
              <a:rPr lang="en-US" smtClean="0"/>
              <a:t>The template is in GitHub and still under construction</a:t>
            </a:r>
            <a:endParaRPr lang="en-US" dirty="0" smtClean="0"/>
          </a:p>
        </p:txBody>
      </p:sp>
      <p:sp>
        <p:nvSpPr>
          <p:cNvPr id="4" name="Title 3"/>
          <p:cNvSpPr>
            <a:spLocks noGrp="1"/>
          </p:cNvSpPr>
          <p:nvPr>
            <p:ph type="title"/>
          </p:nvPr>
        </p:nvSpPr>
        <p:spPr/>
        <p:txBody>
          <a:bodyPr/>
          <a:lstStyle/>
          <a:p>
            <a:r>
              <a:rPr lang="en-US" smtClean="0"/>
              <a:t>Introducing “Template 10”</a:t>
            </a:r>
            <a:endParaRPr lang="en-US" dirty="0"/>
          </a:p>
        </p:txBody>
      </p:sp>
    </p:spTree>
    <p:extLst>
      <p:ext uri="{BB962C8B-B14F-4D97-AF65-F5344CB8AC3E}">
        <p14:creationId xmlns:p14="http://schemas.microsoft.com/office/powerpoint/2010/main" val="15246185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Developer unlock</a:t>
            </a:r>
            <a:endParaRPr lang="en-US" dirty="0"/>
          </a:p>
        </p:txBody>
      </p:sp>
      <p:pic>
        <p:nvPicPr>
          <p:cNvPr id="10" name="Picture 9"/>
          <p:cNvPicPr>
            <a:picLocks noChangeAspect="1"/>
          </p:cNvPicPr>
          <p:nvPr/>
        </p:nvPicPr>
        <p:blipFill>
          <a:blip r:embed="rId2"/>
          <a:stretch>
            <a:fillRect/>
          </a:stretch>
        </p:blipFill>
        <p:spPr>
          <a:xfrm>
            <a:off x="4421977" y="1187938"/>
            <a:ext cx="6726901" cy="525682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85344" y="1187938"/>
            <a:ext cx="3028055" cy="5198527"/>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bwMode="auto">
          <a:xfrm>
            <a:off x="829149" y="3920315"/>
            <a:ext cx="2122842" cy="457135"/>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268480" y="3101498"/>
            <a:ext cx="2122842" cy="457135"/>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525478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 y="487"/>
            <a:ext cx="12190271" cy="6857027"/>
          </a:xfrm>
          <a:prstGeom prst="rect">
            <a:avLst/>
          </a:prstGeom>
        </p:spPr>
      </p:pic>
    </p:spTree>
    <p:extLst>
      <p:ext uri="{BB962C8B-B14F-4D97-AF65-F5344CB8AC3E}">
        <p14:creationId xmlns:p14="http://schemas.microsoft.com/office/powerpoint/2010/main" val="395878377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9598" b="5846"/>
          <a:stretch/>
        </p:blipFill>
        <p:spPr>
          <a:xfrm>
            <a:off x="2454" y="487"/>
            <a:ext cx="12187096" cy="6857027"/>
          </a:xfrm>
          <a:prstGeom prst="rect">
            <a:avLst/>
          </a:prstGeom>
        </p:spPr>
      </p:pic>
      <p:sp>
        <p:nvSpPr>
          <p:cNvPr id="8" name="Rectangle 7"/>
          <p:cNvSpPr/>
          <p:nvPr/>
        </p:nvSpPr>
        <p:spPr bwMode="auto">
          <a:xfrm rot="16200000" flipH="1" flipV="1">
            <a:off x="2667484" y="-2664545"/>
            <a:ext cx="6857027" cy="12187096"/>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rtlCol="0" anchor="ctr" anchorCtr="0" compatLnSpc="1">
            <a:prstTxWarp prst="textNoShape">
              <a:avLst/>
            </a:prstTxWarp>
          </a:bodyPr>
          <a:lstStyle/>
          <a:p>
            <a:pPr algn="ctr" defTabSz="913338" fontAlgn="base">
              <a:spcBef>
                <a:spcPct val="0"/>
              </a:spcBef>
              <a:spcAft>
                <a:spcPct val="0"/>
              </a:spcAft>
            </a:pPr>
            <a:endParaRPr lang="en-US" sz="2298" dirty="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8354" y="380022"/>
            <a:ext cx="1629508" cy="6110656"/>
          </a:xfrm>
          <a:prstGeom prst="rect">
            <a:avLst/>
          </a:prstGeom>
          <a:effectLst>
            <a:outerShdw blurRad="63500" sx="102000" sy="102000" algn="ctr" rotWithShape="0">
              <a:prstClr val="black">
                <a:alpha val="40000"/>
              </a:prstClr>
            </a:outerShdw>
          </a:effectLst>
        </p:spPr>
      </p:pic>
      <p:sp>
        <p:nvSpPr>
          <p:cNvPr id="9" name="Text Placeholder 2"/>
          <p:cNvSpPr txBox="1">
            <a:spLocks/>
          </p:cNvSpPr>
          <p:nvPr/>
        </p:nvSpPr>
        <p:spPr>
          <a:xfrm>
            <a:off x="397332" y="380023"/>
            <a:ext cx="5848073" cy="3702167"/>
          </a:xfrm>
          <a:prstGeom prst="rect">
            <a:avLst/>
          </a:prstGeom>
        </p:spPr>
        <p:txBody>
          <a:bodyPr vert="horz" wrap="square" lIns="0" tIns="0" rIns="0" bIns="0" rtlCol="0">
            <a:spAutoFit/>
          </a:bodyPr>
          <a:lstStyle>
            <a:lvl1pPr indent="0">
              <a:lnSpc>
                <a:spcPct val="90000"/>
              </a:lnSpc>
              <a:spcBef>
                <a:spcPts val="1200"/>
              </a:spcBef>
              <a:buSzPct val="90000"/>
              <a:buFont typeface="Arial" pitchFamily="34" charset="0"/>
              <a:buNone/>
              <a:defRPr sz="2000">
                <a:solidFill>
                  <a:schemeClr val="bg1"/>
                </a:solidFill>
                <a:latin typeface="+mj-lt"/>
              </a:defRPr>
            </a:lvl1pPr>
            <a:lvl2pPr marL="0" indent="0">
              <a:lnSpc>
                <a:spcPct val="90000"/>
              </a:lnSpc>
              <a:spcBef>
                <a:spcPct val="20000"/>
              </a:spcBef>
              <a:buSzPct val="90000"/>
              <a:buFont typeface="Arial" pitchFamily="34" charset="0"/>
              <a:buNone/>
              <a:tabLst>
                <a:tab pos="630238" algn="l"/>
              </a:tabLst>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2pPr>
            <a:lvl3pPr marL="233341" indent="0">
              <a:lnSpc>
                <a:spcPct val="90000"/>
              </a:lnSpc>
              <a:spcBef>
                <a:spcPct val="20000"/>
              </a:spcBef>
              <a:buSzPct val="90000"/>
              <a:buFont typeface="Arial" pitchFamily="34" charset="0"/>
              <a:buNone/>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3pPr>
            <a:lvl4pPr marL="457155" indent="0">
              <a:lnSpc>
                <a:spcPct val="90000"/>
              </a:lnSpc>
              <a:spcBef>
                <a:spcPct val="20000"/>
              </a:spcBef>
              <a:buSzPct val="90000"/>
              <a:buFont typeface="Arial" pitchFamily="34" charset="0"/>
              <a:buNone/>
              <a:tabLst>
                <a:tab pos="914400" algn="l"/>
              </a:tabLst>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4pPr>
            <a:lvl5pPr marL="693670" indent="0">
              <a:lnSpc>
                <a:spcPct val="90000"/>
              </a:lnSpc>
              <a:spcBef>
                <a:spcPct val="20000"/>
              </a:spcBef>
              <a:buSzPct val="90000"/>
              <a:buFont typeface="Arial" pitchFamily="34" charset="0"/>
              <a:buNone/>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2353" dirty="0"/>
              <a:t>Online Microsoft training delivered by experts to help technologists continually learn</a:t>
            </a:r>
          </a:p>
          <a:p>
            <a:r>
              <a:rPr lang="en-US" sz="2353" dirty="0"/>
              <a:t>Hundreds of courses for developers, IT Pros, students, entrepreneurs and enthusiasts</a:t>
            </a:r>
          </a:p>
          <a:p>
            <a:r>
              <a:rPr lang="en-US" sz="2353" dirty="0"/>
              <a:t>11 different languages</a:t>
            </a:r>
            <a:endParaRPr lang="pt-BR" sz="2353" dirty="0"/>
          </a:p>
          <a:p>
            <a:r>
              <a:rPr lang="pt-BR" sz="2353" dirty="0"/>
              <a:t>3M students registered</a:t>
            </a:r>
          </a:p>
          <a:p>
            <a:r>
              <a:rPr lang="pt-BR" sz="2353" dirty="0"/>
              <a:t>Build your own Learning Plan</a:t>
            </a:r>
          </a:p>
          <a:p>
            <a:r>
              <a:rPr lang="pt-BR" sz="2353" dirty="0"/>
              <a:t>All free!</a:t>
            </a:r>
          </a:p>
        </p:txBody>
      </p:sp>
      <p:sp>
        <p:nvSpPr>
          <p:cNvPr id="10" name="TextBox 9"/>
          <p:cNvSpPr txBox="1"/>
          <p:nvPr/>
        </p:nvSpPr>
        <p:spPr>
          <a:xfrm>
            <a:off x="397331" y="5936758"/>
            <a:ext cx="8950819" cy="553998"/>
          </a:xfrm>
          <a:prstGeom prst="rect">
            <a:avLst/>
          </a:prstGeom>
          <a:noFill/>
        </p:spPr>
        <p:txBody>
          <a:bodyPr wrap="square" lIns="0" tIns="0" rIns="0" bIns="0" rtlCol="0">
            <a:spAutoFit/>
          </a:bodyPr>
          <a:lstStyle/>
          <a:p>
            <a:r>
              <a:rPr lang="en-US" sz="3600" dirty="0">
                <a:solidFill>
                  <a:schemeClr val="bg1"/>
                </a:solidFill>
                <a:latin typeface="Segoe UI Light" pitchFamily="34" charset="0"/>
              </a:rPr>
              <a:t>http://www.microsoftvirtualacademy.com</a:t>
            </a:r>
          </a:p>
        </p:txBody>
      </p:sp>
    </p:spTree>
    <p:extLst>
      <p:ext uri="{BB962C8B-B14F-4D97-AF65-F5344CB8AC3E}">
        <p14:creationId xmlns:p14="http://schemas.microsoft.com/office/powerpoint/2010/main" val="4246880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500"/>
                                        <p:tgtEl>
                                          <p:spTgt spid="9">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500"/>
                                        <p:tgtEl>
                                          <p:spTgt spid="9">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Effect transition="in" filter="fade">
                                      <p:cBhvr>
                                        <p:cTn id="31" dur="500"/>
                                        <p:tgtEl>
                                          <p:spTgt spid="9">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20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Resources for Windows </a:t>
            </a:r>
            <a:r>
              <a:rPr lang="en-US" dirty="0" err="1" smtClean="0"/>
              <a:t>Devs</a:t>
            </a:r>
            <a:endParaRPr lang="en-US" dirty="0"/>
          </a:p>
        </p:txBody>
      </p:sp>
      <p:sp>
        <p:nvSpPr>
          <p:cNvPr id="3" name="Content Placeholder 2"/>
          <p:cNvSpPr>
            <a:spLocks noGrp="1"/>
          </p:cNvSpPr>
          <p:nvPr>
            <p:ph idx="4294967295"/>
          </p:nvPr>
        </p:nvSpPr>
        <p:spPr>
          <a:xfrm>
            <a:off x="610378" y="1476465"/>
            <a:ext cx="11237681" cy="5090022"/>
          </a:xfrm>
          <a:prstGeom prst="rect">
            <a:avLst/>
          </a:prstGeom>
        </p:spPr>
        <p:txBody>
          <a:bodyPr>
            <a:normAutofit fontScale="70000" lnSpcReduction="20000"/>
          </a:bodyPr>
          <a:lstStyle/>
          <a:p>
            <a:r>
              <a:rPr lang="en-US" sz="2666" dirty="0"/>
              <a:t>Visual Studio Community Edition (free): </a:t>
            </a:r>
            <a:r>
              <a:rPr lang="en-US" sz="2666" dirty="0">
                <a:solidFill>
                  <a:srgbClr val="00B0F0"/>
                </a:solidFill>
              </a:rPr>
              <a:t>http://aka.ms/vsc2013</a:t>
            </a:r>
          </a:p>
          <a:p>
            <a:r>
              <a:rPr lang="en-US" sz="2666" dirty="0"/>
              <a:t>Ultimate Guide &amp; FAQ to Setting-up a Windows Phone Dev Environment: </a:t>
            </a:r>
            <a:r>
              <a:rPr lang="en-US" sz="2666" dirty="0">
                <a:solidFill>
                  <a:srgbClr val="00B0F0"/>
                </a:solidFill>
              </a:rPr>
              <a:t>http://aka.ms/wpdevsetup</a:t>
            </a:r>
          </a:p>
          <a:p>
            <a:r>
              <a:rPr lang="en-US" sz="2666" dirty="0"/>
              <a:t>Building Apps for Windows Blog: </a:t>
            </a:r>
            <a:r>
              <a:rPr lang="en-US" sz="2666" dirty="0">
                <a:solidFill>
                  <a:srgbClr val="00B0F0"/>
                </a:solidFill>
              </a:rPr>
              <a:t>http://blogs.windows.com/buildingapps</a:t>
            </a:r>
          </a:p>
          <a:p>
            <a:r>
              <a:rPr lang="en-US" sz="2666" dirty="0" err="1"/>
              <a:t>Dvlup</a:t>
            </a:r>
            <a:r>
              <a:rPr lang="en-US" sz="2666" dirty="0"/>
              <a:t> Challenges &amp; Rewards: </a:t>
            </a:r>
            <a:r>
              <a:rPr lang="en-US" sz="2666" dirty="0">
                <a:solidFill>
                  <a:srgbClr val="00B0F0"/>
                </a:solidFill>
              </a:rPr>
              <a:t>www.dvlup.com</a:t>
            </a:r>
            <a:endParaRPr lang="en-US" sz="2666" dirty="0"/>
          </a:p>
          <a:p>
            <a:r>
              <a:rPr lang="en-US" sz="2666" dirty="0"/>
              <a:t>Microsoft App Studio: </a:t>
            </a:r>
            <a:r>
              <a:rPr lang="en-US" sz="2666" dirty="0">
                <a:solidFill>
                  <a:srgbClr val="00B0F0"/>
                </a:solidFill>
              </a:rPr>
              <a:t>http://appstudio.windows.com</a:t>
            </a:r>
          </a:p>
          <a:p>
            <a:r>
              <a:rPr lang="en-US" sz="2666" dirty="0"/>
              <a:t>Nick Landry’s Blog: </a:t>
            </a:r>
            <a:r>
              <a:rPr lang="en-US" sz="2666" dirty="0">
                <a:solidFill>
                  <a:srgbClr val="00B0F0"/>
                </a:solidFill>
              </a:rPr>
              <a:t>www.AgeofMobility.com</a:t>
            </a:r>
          </a:p>
          <a:p>
            <a:r>
              <a:rPr lang="en-US" sz="2666" dirty="0"/>
              <a:t>Windows Phone Developer Magazine (online): </a:t>
            </a:r>
            <a:r>
              <a:rPr lang="en-US" sz="2666" dirty="0">
                <a:solidFill>
                  <a:srgbClr val="00B0F0"/>
                </a:solidFill>
                <a:hlinkClick r:id="rId2"/>
              </a:rPr>
              <a:t>http://flip.it/95YFG</a:t>
            </a:r>
            <a:endParaRPr lang="en-US" sz="2666" dirty="0">
              <a:solidFill>
                <a:srgbClr val="00B0F0"/>
              </a:solidFill>
            </a:endParaRPr>
          </a:p>
          <a:p>
            <a:r>
              <a:rPr lang="en-US" sz="2666" dirty="0"/>
              <a:t>Windows Phone 8.1 Jump Start Training: </a:t>
            </a:r>
            <a:r>
              <a:rPr lang="en-US" sz="2666" dirty="0">
                <a:solidFill>
                  <a:srgbClr val="00B0F0"/>
                </a:solidFill>
              </a:rPr>
              <a:t>http://aka.ms/wp81js</a:t>
            </a:r>
          </a:p>
          <a:p>
            <a:r>
              <a:rPr lang="en-US" sz="2666" dirty="0"/>
              <a:t>Windows 8.1 Universal Apps Samples Pack</a:t>
            </a:r>
            <a:br>
              <a:rPr lang="en-US" sz="2666" dirty="0"/>
            </a:br>
            <a:r>
              <a:rPr lang="en-US" sz="2666" dirty="0">
                <a:solidFill>
                  <a:srgbClr val="00B0F0"/>
                </a:solidFill>
              </a:rPr>
              <a:t>https://code.msdn.microsoft.com/windowsapps/Universal-Windows-app-cb3248c3</a:t>
            </a:r>
          </a:p>
        </p:txBody>
      </p:sp>
    </p:spTree>
    <p:extLst>
      <p:ext uri="{BB962C8B-B14F-4D97-AF65-F5344CB8AC3E}">
        <p14:creationId xmlns:p14="http://schemas.microsoft.com/office/powerpoint/2010/main" val="264141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58" y="153332"/>
            <a:ext cx="9822780" cy="1066497"/>
          </a:xfrm>
        </p:spPr>
        <p:txBody>
          <a:bodyPr rtlCol="0">
            <a:normAutofit/>
          </a:bodyPr>
          <a:lstStyle/>
          <a:p>
            <a:pPr algn="l">
              <a:defRPr/>
            </a:pPr>
            <a:r>
              <a:rPr lang="en-JM" dirty="0" smtClean="0">
                <a:solidFill>
                  <a:srgbClr val="00B0F0"/>
                </a:solidFill>
                <a:latin typeface="Segoe UI Light" panose="020B0502040204020203" pitchFamily="34" charset="0"/>
                <a:cs typeface="Segoe UI Light" panose="020B0502040204020203" pitchFamily="34" charset="0"/>
              </a:rPr>
              <a:t>Thank You!</a:t>
            </a:r>
            <a:endParaRPr lang="en-JM" dirty="0">
              <a:solidFill>
                <a:srgbClr val="00B0F0"/>
              </a:solidFill>
              <a:latin typeface="Segoe UI Light" panose="020B0502040204020203" pitchFamily="34" charset="0"/>
              <a:cs typeface="Segoe UI Light" panose="020B0502040204020203" pitchFamily="34" charset="0"/>
            </a:endParaRPr>
          </a:p>
        </p:txBody>
      </p:sp>
      <p:sp>
        <p:nvSpPr>
          <p:cNvPr id="5" name="Content Placeholder 4"/>
          <p:cNvSpPr>
            <a:spLocks noGrp="1"/>
          </p:cNvSpPr>
          <p:nvPr>
            <p:ph sz="quarter" idx="13"/>
          </p:nvPr>
        </p:nvSpPr>
        <p:spPr>
          <a:xfrm>
            <a:off x="609600" y="1219202"/>
            <a:ext cx="11174386" cy="685800"/>
          </a:xfrm>
        </p:spPr>
        <p:txBody>
          <a:bodyPr/>
          <a:lstStyle/>
          <a:p>
            <a:pPr eaLnBrk="1" hangingPunct="1">
              <a:spcBef>
                <a:spcPct val="0"/>
              </a:spcBef>
            </a:pPr>
            <a:endParaRPr lang="en-JM" dirty="0" smtClean="0">
              <a:latin typeface="Segoe UI Light" panose="020B0502040204020203" pitchFamily="34" charset="0"/>
              <a:cs typeface="Segoe UI Light" panose="020B0502040204020203" pitchFamily="34" charset="0"/>
            </a:endParaRPr>
          </a:p>
          <a:p>
            <a:pPr eaLnBrk="1" hangingPunct="1">
              <a:spcBef>
                <a:spcPct val="0"/>
              </a:spcBef>
            </a:pPr>
            <a:r>
              <a:rPr lang="en-JM" dirty="0" smtClean="0">
                <a:latin typeface="Segoe UI Light" panose="020B0502040204020203" pitchFamily="34" charset="0"/>
                <a:cs typeface="Segoe UI Light" panose="020B0502040204020203" pitchFamily="34" charset="0"/>
              </a:rPr>
              <a:t>Contact </a:t>
            </a:r>
            <a:r>
              <a:rPr lang="en-JM" dirty="0" smtClean="0">
                <a:latin typeface="Segoe UI Light" panose="020B0502040204020203" pitchFamily="34" charset="0"/>
                <a:cs typeface="Segoe UI Light" panose="020B0502040204020203" pitchFamily="34" charset="0"/>
              </a:rPr>
              <a:t>us and </a:t>
            </a:r>
            <a:r>
              <a:rPr lang="en-JM" dirty="0" smtClean="0">
                <a:latin typeface="Segoe UI Light" panose="020B0502040204020203" pitchFamily="34" charset="0"/>
                <a:cs typeface="Segoe UI Light" panose="020B0502040204020203" pitchFamily="34" charset="0"/>
              </a:rPr>
              <a:t>tell us about</a:t>
            </a:r>
            <a:r>
              <a:rPr lang="en-JM" dirty="0" smtClean="0">
                <a:latin typeface="Segoe UI Light" panose="020B0502040204020203" pitchFamily="34" charset="0"/>
                <a:cs typeface="Segoe UI Light" panose="020B0502040204020203" pitchFamily="34" charset="0"/>
              </a:rPr>
              <a:t> </a:t>
            </a:r>
            <a:r>
              <a:rPr lang="en-JM" dirty="0" smtClean="0">
                <a:latin typeface="Segoe UI Light" panose="020B0502040204020203" pitchFamily="34" charset="0"/>
                <a:cs typeface="Segoe UI Light" panose="020B0502040204020203" pitchFamily="34" charset="0"/>
              </a:rPr>
              <a:t>what you </a:t>
            </a:r>
            <a:r>
              <a:rPr lang="en-JM" dirty="0" smtClean="0">
                <a:latin typeface="Segoe UI Light" panose="020B0502040204020203" pitchFamily="34" charset="0"/>
                <a:cs typeface="Segoe UI Light" panose="020B0502040204020203" pitchFamily="34" charset="0"/>
              </a:rPr>
              <a:t>build! We </a:t>
            </a:r>
            <a:r>
              <a:rPr lang="en-JM" dirty="0" smtClean="0">
                <a:latin typeface="Segoe UI Light" panose="020B0502040204020203" pitchFamily="34" charset="0"/>
                <a:cs typeface="Segoe UI Light" panose="020B0502040204020203" pitchFamily="34" charset="0"/>
              </a:rPr>
              <a:t>will be happy to help promote your </a:t>
            </a:r>
            <a:r>
              <a:rPr lang="en-JM" dirty="0" smtClean="0">
                <a:latin typeface="Segoe UI Light" panose="020B0502040204020203" pitchFamily="34" charset="0"/>
                <a:cs typeface="Segoe UI Light" panose="020B0502040204020203" pitchFamily="34" charset="0"/>
              </a:rPr>
              <a:t>projects!</a:t>
            </a:r>
            <a:endParaRPr lang="en-JM" dirty="0" smtClean="0">
              <a:latin typeface="Segoe UI Light" panose="020B0502040204020203" pitchFamily="34" charset="0"/>
              <a:cs typeface="Segoe UI Light" panose="020B0502040204020203" pitchFamily="34" charset="0"/>
            </a:endParaRPr>
          </a:p>
          <a:p>
            <a:pPr eaLnBrk="1" hangingPunct="1">
              <a:spcBef>
                <a:spcPct val="0"/>
              </a:spcBef>
            </a:pPr>
            <a:endParaRPr lang="en-JM" dirty="0" smtClean="0">
              <a:latin typeface="Segoe UI Light" panose="020B0502040204020203" pitchFamily="34" charset="0"/>
              <a:cs typeface="Segoe UI Light" panose="020B0502040204020203" pitchFamily="34" charset="0"/>
            </a:endParaRPr>
          </a:p>
        </p:txBody>
      </p:sp>
      <p:sp>
        <p:nvSpPr>
          <p:cNvPr id="18" name="Rectangle 17"/>
          <p:cNvSpPr>
            <a:spLocks noChangeArrowheads="1"/>
          </p:cNvSpPr>
          <p:nvPr/>
        </p:nvSpPr>
        <p:spPr bwMode="auto">
          <a:xfrm>
            <a:off x="4375095" y="2163829"/>
            <a:ext cx="4773845" cy="430826"/>
          </a:xfrm>
          <a:prstGeom prst="rect">
            <a:avLst/>
          </a:prstGeom>
          <a:noFill/>
          <a:ln w="9525">
            <a:noFill/>
            <a:miter lim="800000"/>
            <a:headEnd/>
            <a:tailEnd/>
          </a:ln>
        </p:spPr>
        <p:txBody>
          <a:bodyPr>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Blog</a:t>
            </a:r>
            <a:r>
              <a:rPr lang="en-JM" sz="1961" b="1" dirty="0">
                <a:solidFill>
                  <a:srgbClr val="505050"/>
                </a:solidFill>
                <a:latin typeface="Segoe UI Light" panose="020B0502040204020203" pitchFamily="34" charset="0"/>
                <a:cs typeface="Segoe UI Light" panose="020B0502040204020203" pitchFamily="34" charset="0"/>
              </a:rPr>
              <a:t>:</a:t>
            </a:r>
            <a:r>
              <a:rPr lang="en-JM" sz="1961" b="1" dirty="0">
                <a:solidFill>
                  <a:srgbClr val="00B0F0"/>
                </a:solidFill>
                <a:latin typeface="Segoe UI Light" panose="020B0502040204020203" pitchFamily="34" charset="0"/>
                <a:cs typeface="Segoe UI Light" panose="020B0502040204020203" pitchFamily="34" charset="0"/>
              </a:rPr>
              <a:t> </a:t>
            </a:r>
            <a:r>
              <a:rPr lang="en-JM" sz="1961" dirty="0" smtClean="0">
                <a:solidFill>
                  <a:srgbClr val="00B0F0"/>
                </a:solidFill>
                <a:latin typeface="Segoe UI Light" panose="020B0502040204020203" pitchFamily="34" charset="0"/>
                <a:cs typeface="Segoe UI Light" panose="020B0502040204020203" pitchFamily="34" charset="0"/>
              </a:rPr>
              <a:t>www.AndrewSMoll.com</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19" name="Rectangle 18"/>
          <p:cNvSpPr>
            <a:spLocks noChangeArrowheads="1"/>
          </p:cNvSpPr>
          <p:nvPr/>
        </p:nvSpPr>
        <p:spPr bwMode="auto">
          <a:xfrm>
            <a:off x="4375095" y="2542605"/>
            <a:ext cx="4672274" cy="430826"/>
          </a:xfrm>
          <a:prstGeom prst="rect">
            <a:avLst/>
          </a:prstGeom>
          <a:noFill/>
          <a:ln w="9525">
            <a:noFill/>
            <a:miter lim="800000"/>
            <a:headEnd/>
            <a:tailEnd/>
          </a:ln>
        </p:spPr>
        <p:txBody>
          <a:bodyPr>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Twitter:</a:t>
            </a:r>
            <a:r>
              <a:rPr lang="en-JM" sz="1961" dirty="0">
                <a:solidFill>
                  <a:srgbClr val="505050">
                    <a:lumMod val="95000"/>
                    <a:lumOff val="5000"/>
                  </a:srgbClr>
                </a:solidFill>
                <a:latin typeface="Segoe UI Light" panose="020B0502040204020203" pitchFamily="34" charset="0"/>
                <a:cs typeface="Segoe UI Light" panose="020B0502040204020203" pitchFamily="34" charset="0"/>
              </a:rPr>
              <a:t> </a:t>
            </a:r>
            <a:r>
              <a:rPr lang="en-JM" sz="1961" dirty="0" smtClean="0">
                <a:solidFill>
                  <a:srgbClr val="00B0F0"/>
                </a:solidFill>
                <a:latin typeface="Segoe UI Light" panose="020B0502040204020203" pitchFamily="34" charset="0"/>
                <a:cs typeface="Segoe UI Light" panose="020B0502040204020203" pitchFamily="34" charset="0"/>
              </a:rPr>
              <a:t>@</a:t>
            </a:r>
            <a:r>
              <a:rPr lang="en-JM" sz="1961" dirty="0" err="1" smtClean="0">
                <a:solidFill>
                  <a:srgbClr val="00B0F0"/>
                </a:solidFill>
                <a:latin typeface="Segoe UI Light" panose="020B0502040204020203" pitchFamily="34" charset="0"/>
                <a:cs typeface="Segoe UI Light" panose="020B0502040204020203" pitchFamily="34" charset="0"/>
              </a:rPr>
              <a:t>AskTheData</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21" name="Rectangle 20"/>
          <p:cNvSpPr>
            <a:spLocks noChangeArrowheads="1"/>
          </p:cNvSpPr>
          <p:nvPr/>
        </p:nvSpPr>
        <p:spPr bwMode="auto">
          <a:xfrm>
            <a:off x="4375097" y="3280852"/>
            <a:ext cx="4875417" cy="430826"/>
          </a:xfrm>
          <a:prstGeom prst="rect">
            <a:avLst/>
          </a:prstGeom>
          <a:noFill/>
          <a:ln w="9525">
            <a:noFill/>
            <a:miter lim="800000"/>
            <a:headEnd/>
            <a:tailEnd/>
          </a:ln>
        </p:spPr>
        <p:txBody>
          <a:bodyPr wrap="square">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LinkedIn: </a:t>
            </a:r>
            <a:r>
              <a:rPr lang="en-JM" sz="1961" dirty="0" smtClean="0">
                <a:solidFill>
                  <a:srgbClr val="00B0F0"/>
                </a:solidFill>
                <a:latin typeface="Segoe UI Light" panose="020B0502040204020203" pitchFamily="34" charset="0"/>
                <a:cs typeface="Segoe UI Light" panose="020B0502040204020203" pitchFamily="34" charset="0"/>
              </a:rPr>
              <a:t>www.linkedin.com/in/andrewmoll</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22" name="Rectangle 21"/>
          <p:cNvSpPr>
            <a:spLocks noChangeArrowheads="1"/>
          </p:cNvSpPr>
          <p:nvPr/>
        </p:nvSpPr>
        <p:spPr bwMode="auto">
          <a:xfrm>
            <a:off x="4369609" y="3711678"/>
            <a:ext cx="4164419" cy="424283"/>
          </a:xfrm>
          <a:prstGeom prst="rect">
            <a:avLst/>
          </a:prstGeom>
          <a:noFill/>
          <a:ln w="9525">
            <a:noFill/>
            <a:miter lim="800000"/>
            <a:headEnd/>
            <a:tailEnd/>
          </a:ln>
        </p:spPr>
        <p:txBody>
          <a:bodyPr wrap="square">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GitHub</a:t>
            </a:r>
            <a:r>
              <a:rPr lang="en-JM" sz="1961" b="1" dirty="0">
                <a:solidFill>
                  <a:srgbClr val="505050">
                    <a:lumMod val="75000"/>
                    <a:lumOff val="25000"/>
                  </a:srgbClr>
                </a:solidFill>
                <a:latin typeface="Segoe UI Light" panose="020B0502040204020203" pitchFamily="34" charset="0"/>
                <a:cs typeface="Segoe UI Light" panose="020B0502040204020203" pitchFamily="34" charset="0"/>
              </a:rPr>
              <a:t>: </a:t>
            </a:r>
            <a:r>
              <a:rPr lang="en-JM" sz="1961" dirty="0" smtClean="0">
                <a:solidFill>
                  <a:srgbClr val="00B0F0"/>
                </a:solidFill>
                <a:latin typeface="Segoe UI Light" panose="020B0502040204020203" pitchFamily="34" charset="0"/>
                <a:cs typeface="Segoe UI Light" panose="020B0502040204020203" pitchFamily="34" charset="0"/>
              </a:rPr>
              <a:t>github.com/</a:t>
            </a:r>
            <a:r>
              <a:rPr lang="en-JM" sz="1961" dirty="0" err="1" smtClean="0">
                <a:solidFill>
                  <a:srgbClr val="00B0F0"/>
                </a:solidFill>
                <a:latin typeface="Segoe UI Light" panose="020B0502040204020203" pitchFamily="34" charset="0"/>
                <a:cs typeface="Segoe UI Light" panose="020B0502040204020203" pitchFamily="34" charset="0"/>
              </a:rPr>
              <a:t>AndrewMoll</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12" name="Rectangle 11"/>
          <p:cNvSpPr>
            <a:spLocks noChangeArrowheads="1"/>
          </p:cNvSpPr>
          <p:nvPr/>
        </p:nvSpPr>
        <p:spPr bwMode="auto">
          <a:xfrm>
            <a:off x="4369609" y="2924555"/>
            <a:ext cx="4469132" cy="430826"/>
          </a:xfrm>
          <a:prstGeom prst="rect">
            <a:avLst/>
          </a:prstGeom>
          <a:noFill/>
          <a:ln w="9525">
            <a:noFill/>
            <a:miter lim="800000"/>
            <a:headEnd/>
            <a:tailEnd/>
          </a:ln>
        </p:spPr>
        <p:txBody>
          <a:bodyPr>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Email: </a:t>
            </a:r>
            <a:r>
              <a:rPr lang="en-JM" sz="1961" dirty="0" smtClean="0">
                <a:solidFill>
                  <a:srgbClr val="00B0F0"/>
                </a:solidFill>
                <a:latin typeface="Segoe UI Light" panose="020B0502040204020203" pitchFamily="34" charset="0"/>
                <a:cs typeface="Segoe UI Light" panose="020B0502040204020203" pitchFamily="34" charset="0"/>
              </a:rPr>
              <a:t>Andrew.Moll@microsoft.com</a:t>
            </a:r>
            <a:endParaRPr lang="en-JM" sz="1961" dirty="0">
              <a:solidFill>
                <a:srgbClr val="00B0F0"/>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9726" r="18684"/>
          <a:stretch/>
        </p:blipFill>
        <p:spPr>
          <a:xfrm>
            <a:off x="2351252" y="2375841"/>
            <a:ext cx="1740310" cy="1607091"/>
          </a:xfrm>
          <a:prstGeom prst="rect">
            <a:avLst/>
          </a:prstGeom>
        </p:spPr>
      </p:pic>
      <p:sp>
        <p:nvSpPr>
          <p:cNvPr id="10" name="Rectangle 9"/>
          <p:cNvSpPr/>
          <p:nvPr/>
        </p:nvSpPr>
        <p:spPr>
          <a:xfrm>
            <a:off x="2328247" y="4453771"/>
            <a:ext cx="1754138" cy="1403310"/>
          </a:xfrm>
          <a:prstGeom prst="rect">
            <a:avLst/>
          </a:prstGeom>
          <a:blipFill>
            <a:blip r:embed="rId3" cstate="print">
              <a:extLst>
                <a:ext uri="{28A0092B-C50C-407E-A947-70E740481C1C}">
                  <a14:useLocalDpi xmlns:a14="http://schemas.microsoft.com/office/drawing/2010/main" val="0"/>
                </a:ext>
              </a:extLst>
            </a:blip>
            <a:srcRect/>
            <a:stretch>
              <a:fillRect t="-8000" b="-8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Rectangle 10"/>
          <p:cNvSpPr>
            <a:spLocks noChangeArrowheads="1"/>
          </p:cNvSpPr>
          <p:nvPr/>
        </p:nvSpPr>
        <p:spPr bwMode="auto">
          <a:xfrm>
            <a:off x="4375095" y="4204555"/>
            <a:ext cx="4773845" cy="430826"/>
          </a:xfrm>
          <a:prstGeom prst="rect">
            <a:avLst/>
          </a:prstGeom>
          <a:noFill/>
          <a:ln w="9525">
            <a:noFill/>
            <a:miter lim="800000"/>
            <a:headEnd/>
            <a:tailEnd/>
          </a:ln>
        </p:spPr>
        <p:txBody>
          <a:bodyPr>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Blog</a:t>
            </a:r>
            <a:r>
              <a:rPr lang="en-JM" sz="1961" b="1" dirty="0">
                <a:solidFill>
                  <a:srgbClr val="505050"/>
                </a:solidFill>
                <a:latin typeface="Segoe UI Light" panose="020B0502040204020203" pitchFamily="34" charset="0"/>
                <a:cs typeface="Segoe UI Light" panose="020B0502040204020203" pitchFamily="34" charset="0"/>
              </a:rPr>
              <a:t>:</a:t>
            </a:r>
            <a:r>
              <a:rPr lang="en-JM" sz="1961" b="1" dirty="0">
                <a:solidFill>
                  <a:srgbClr val="00B0F0"/>
                </a:solidFill>
                <a:latin typeface="Segoe UI Light" panose="020B0502040204020203" pitchFamily="34" charset="0"/>
                <a:cs typeface="Segoe UI Light" panose="020B0502040204020203" pitchFamily="34" charset="0"/>
              </a:rPr>
              <a:t> </a:t>
            </a:r>
            <a:r>
              <a:rPr lang="en-JM" sz="1961" dirty="0">
                <a:solidFill>
                  <a:srgbClr val="00B0F0"/>
                </a:solidFill>
                <a:latin typeface="Segoe UI Light" panose="020B0502040204020203" pitchFamily="34" charset="0"/>
                <a:cs typeface="Segoe UI Light" panose="020B0502040204020203" pitchFamily="34" charset="0"/>
              </a:rPr>
              <a:t>https://www.linkedin.com/in/katvharris</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13" name="Rectangle 12"/>
          <p:cNvSpPr>
            <a:spLocks noChangeArrowheads="1"/>
          </p:cNvSpPr>
          <p:nvPr/>
        </p:nvSpPr>
        <p:spPr bwMode="auto">
          <a:xfrm>
            <a:off x="4375095" y="4583331"/>
            <a:ext cx="4672274" cy="430826"/>
          </a:xfrm>
          <a:prstGeom prst="rect">
            <a:avLst/>
          </a:prstGeom>
          <a:noFill/>
          <a:ln w="9525">
            <a:noFill/>
            <a:miter lim="800000"/>
            <a:headEnd/>
            <a:tailEnd/>
          </a:ln>
        </p:spPr>
        <p:txBody>
          <a:bodyPr>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Twitter:</a:t>
            </a:r>
            <a:r>
              <a:rPr lang="en-JM" sz="1961" dirty="0">
                <a:solidFill>
                  <a:srgbClr val="505050">
                    <a:lumMod val="95000"/>
                    <a:lumOff val="5000"/>
                  </a:srgbClr>
                </a:solidFill>
                <a:latin typeface="Segoe UI Light" panose="020B0502040204020203" pitchFamily="34" charset="0"/>
                <a:cs typeface="Segoe UI Light" panose="020B0502040204020203" pitchFamily="34" charset="0"/>
              </a:rPr>
              <a:t> </a:t>
            </a:r>
            <a:r>
              <a:rPr lang="en-JM" sz="1961" dirty="0" smtClean="0">
                <a:solidFill>
                  <a:srgbClr val="00B0F0"/>
                </a:solidFill>
                <a:latin typeface="Segoe UI Light" panose="020B0502040204020203" pitchFamily="34" charset="0"/>
                <a:cs typeface="Segoe UI Light" panose="020B0502040204020203" pitchFamily="34" charset="0"/>
              </a:rPr>
              <a:t>@</a:t>
            </a:r>
            <a:r>
              <a:rPr lang="en-JM" sz="1961" dirty="0" err="1" smtClean="0">
                <a:solidFill>
                  <a:srgbClr val="00B0F0"/>
                </a:solidFill>
                <a:latin typeface="Segoe UI Light" panose="020B0502040204020203" pitchFamily="34" charset="0"/>
                <a:cs typeface="Segoe UI Light" panose="020B0502040204020203" pitchFamily="34" charset="0"/>
              </a:rPr>
              <a:t>KatVHarris</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14" name="Rectangle 13"/>
          <p:cNvSpPr>
            <a:spLocks noChangeArrowheads="1"/>
          </p:cNvSpPr>
          <p:nvPr/>
        </p:nvSpPr>
        <p:spPr bwMode="auto">
          <a:xfrm>
            <a:off x="4375097" y="5321578"/>
            <a:ext cx="4875417" cy="430826"/>
          </a:xfrm>
          <a:prstGeom prst="rect">
            <a:avLst/>
          </a:prstGeom>
          <a:noFill/>
          <a:ln w="9525">
            <a:noFill/>
            <a:miter lim="800000"/>
            <a:headEnd/>
            <a:tailEnd/>
          </a:ln>
        </p:spPr>
        <p:txBody>
          <a:bodyPr wrap="square">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LinkedIn: </a:t>
            </a:r>
            <a:r>
              <a:rPr lang="en-JM" sz="1961" dirty="0">
                <a:solidFill>
                  <a:srgbClr val="00B0F0"/>
                </a:solidFill>
                <a:latin typeface="Segoe UI Light" panose="020B0502040204020203" pitchFamily="34" charset="0"/>
                <a:cs typeface="Segoe UI Light" panose="020B0502040204020203" pitchFamily="34" charset="0"/>
              </a:rPr>
              <a:t>www.linkedin.com/in/katvharris</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15" name="Rectangle 14"/>
          <p:cNvSpPr>
            <a:spLocks noChangeArrowheads="1"/>
          </p:cNvSpPr>
          <p:nvPr/>
        </p:nvSpPr>
        <p:spPr bwMode="auto">
          <a:xfrm>
            <a:off x="4369609" y="5752404"/>
            <a:ext cx="4164419" cy="424283"/>
          </a:xfrm>
          <a:prstGeom prst="rect">
            <a:avLst/>
          </a:prstGeom>
          <a:noFill/>
          <a:ln w="9525">
            <a:noFill/>
            <a:miter lim="800000"/>
            <a:headEnd/>
            <a:tailEnd/>
          </a:ln>
        </p:spPr>
        <p:txBody>
          <a:bodyPr wrap="square">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GitHub</a:t>
            </a:r>
            <a:r>
              <a:rPr lang="en-JM" sz="1961" b="1" dirty="0">
                <a:solidFill>
                  <a:srgbClr val="505050">
                    <a:lumMod val="75000"/>
                    <a:lumOff val="25000"/>
                  </a:srgbClr>
                </a:solidFill>
                <a:latin typeface="Segoe UI Light" panose="020B0502040204020203" pitchFamily="34" charset="0"/>
                <a:cs typeface="Segoe UI Light" panose="020B0502040204020203" pitchFamily="34" charset="0"/>
              </a:rPr>
              <a:t>: </a:t>
            </a:r>
            <a:r>
              <a:rPr lang="en-JM" sz="1961" dirty="0" smtClean="0">
                <a:solidFill>
                  <a:srgbClr val="00B0F0"/>
                </a:solidFill>
                <a:latin typeface="Segoe UI Light" panose="020B0502040204020203" pitchFamily="34" charset="0"/>
                <a:cs typeface="Segoe UI Light" panose="020B0502040204020203" pitchFamily="34" charset="0"/>
              </a:rPr>
              <a:t>github.com/</a:t>
            </a:r>
            <a:r>
              <a:rPr lang="en-JM" sz="1961" dirty="0" err="1" smtClean="0">
                <a:solidFill>
                  <a:srgbClr val="00B0F0"/>
                </a:solidFill>
                <a:latin typeface="Segoe UI Light" panose="020B0502040204020203" pitchFamily="34" charset="0"/>
                <a:cs typeface="Segoe UI Light" panose="020B0502040204020203" pitchFamily="34" charset="0"/>
              </a:rPr>
              <a:t>katvharris</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16" name="Rectangle 15"/>
          <p:cNvSpPr>
            <a:spLocks noChangeArrowheads="1"/>
          </p:cNvSpPr>
          <p:nvPr/>
        </p:nvSpPr>
        <p:spPr bwMode="auto">
          <a:xfrm>
            <a:off x="4369609" y="4965281"/>
            <a:ext cx="4469132" cy="430826"/>
          </a:xfrm>
          <a:prstGeom prst="rect">
            <a:avLst/>
          </a:prstGeom>
          <a:noFill/>
          <a:ln w="9525">
            <a:noFill/>
            <a:miter lim="800000"/>
            <a:headEnd/>
            <a:tailEnd/>
          </a:ln>
        </p:spPr>
        <p:txBody>
          <a:bodyPr>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Email: </a:t>
            </a:r>
            <a:r>
              <a:rPr lang="en-JM" sz="1961" dirty="0" smtClean="0">
                <a:solidFill>
                  <a:srgbClr val="00B0F0"/>
                </a:solidFill>
                <a:latin typeface="Segoe UI Light" panose="020B0502040204020203" pitchFamily="34" charset="0"/>
                <a:cs typeface="Segoe UI Light" panose="020B0502040204020203" pitchFamily="34" charset="0"/>
              </a:rPr>
              <a:t>Katherine.Harris</a:t>
            </a:r>
            <a:r>
              <a:rPr lang="en-JM" sz="1961" dirty="0" smtClean="0">
                <a:solidFill>
                  <a:srgbClr val="00B0F0"/>
                </a:solidFill>
                <a:latin typeface="Segoe UI Light" panose="020B0502040204020203" pitchFamily="34" charset="0"/>
                <a:cs typeface="Segoe UI Light" panose="020B0502040204020203" pitchFamily="34" charset="0"/>
              </a:rPr>
              <a:t>@microsoft.com</a:t>
            </a:r>
            <a:endParaRPr lang="en-JM" sz="1961"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088792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412991" y="623926"/>
            <a:ext cx="666335" cy="217047"/>
          </a:xfrm>
          <a:prstGeom prst="rect">
            <a:avLst/>
          </a:prstGeom>
          <a:noFill/>
        </p:spPr>
        <p:txBody>
          <a:bodyPr wrap="square" lIns="0" tIns="0" rIns="0" bIns="0" rtlCol="0">
            <a:spAutoFit/>
          </a:bodyPr>
          <a:lstStyle/>
          <a:p>
            <a:pPr algn="ctr" defTabSz="895896">
              <a:lnSpc>
                <a:spcPct val="90000"/>
              </a:lnSpc>
              <a:spcAft>
                <a:spcPts val="588"/>
              </a:spcAft>
            </a:pPr>
            <a:r>
              <a:rPr lang="en-US" sz="1567" dirty="0">
                <a:solidFill>
                  <a:srgbClr val="4F4F4F"/>
                </a:solidFill>
                <a:cs typeface="Segoe UI" panose="020B0502040204020203" pitchFamily="34" charset="0"/>
              </a:rPr>
              <a:t>Phone</a:t>
            </a:r>
          </a:p>
        </p:txBody>
      </p:sp>
      <p:sp>
        <p:nvSpPr>
          <p:cNvPr id="40" name="TextBox 39"/>
          <p:cNvSpPr txBox="1"/>
          <p:nvPr/>
        </p:nvSpPr>
        <p:spPr>
          <a:xfrm>
            <a:off x="2595868" y="623926"/>
            <a:ext cx="1165365" cy="217047"/>
          </a:xfrm>
          <a:prstGeom prst="rect">
            <a:avLst/>
          </a:prstGeom>
          <a:noFill/>
        </p:spPr>
        <p:txBody>
          <a:bodyPr wrap="square" lIns="0" tIns="0" rIns="0" bIns="0" rtlCol="0">
            <a:spAutoFit/>
          </a:bodyPr>
          <a:lstStyle/>
          <a:p>
            <a:pPr algn="ctr" defTabSz="895896">
              <a:lnSpc>
                <a:spcPct val="90000"/>
              </a:lnSpc>
              <a:spcAft>
                <a:spcPts val="588"/>
              </a:spcAft>
            </a:pPr>
            <a:r>
              <a:rPr lang="en-US" sz="1567" dirty="0">
                <a:solidFill>
                  <a:srgbClr val="4F4F4F"/>
                </a:solidFill>
                <a:cs typeface="Segoe UI" panose="020B0502040204020203" pitchFamily="34" charset="0"/>
              </a:rPr>
              <a:t>Small Tablet</a:t>
            </a:r>
          </a:p>
        </p:txBody>
      </p:sp>
      <p:sp>
        <p:nvSpPr>
          <p:cNvPr id="41" name="TextBox 40"/>
          <p:cNvSpPr txBox="1"/>
          <p:nvPr/>
        </p:nvSpPr>
        <p:spPr>
          <a:xfrm>
            <a:off x="5775828" y="406781"/>
            <a:ext cx="1968472" cy="434093"/>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7" dirty="0">
                <a:solidFill>
                  <a:srgbClr val="4F4F4F"/>
                </a:solidFill>
              </a:rPr>
              <a:t>2-in-1s</a:t>
            </a:r>
            <a:br>
              <a:rPr lang="en-US" sz="1567" dirty="0">
                <a:solidFill>
                  <a:srgbClr val="4F4F4F"/>
                </a:solidFill>
              </a:rPr>
            </a:br>
            <a:r>
              <a:rPr lang="en-US" sz="1567" dirty="0">
                <a:solidFill>
                  <a:srgbClr val="4F4F4F"/>
                </a:solidFill>
              </a:rPr>
              <a:t>(Tablet or Laptop)</a:t>
            </a:r>
          </a:p>
        </p:txBody>
      </p:sp>
      <p:sp>
        <p:nvSpPr>
          <p:cNvPr id="42" name="TextBox 41"/>
          <p:cNvSpPr txBox="1"/>
          <p:nvPr/>
        </p:nvSpPr>
        <p:spPr>
          <a:xfrm>
            <a:off x="9689304" y="406781"/>
            <a:ext cx="1919673" cy="434093"/>
          </a:xfrm>
          <a:prstGeom prst="rect">
            <a:avLst/>
          </a:prstGeom>
          <a:noFill/>
        </p:spPr>
        <p:txBody>
          <a:bodyPr wrap="square" lIns="0" tIns="0" rIns="0" bIns="0" rtlCol="0">
            <a:spAutoFit/>
          </a:bodyPr>
          <a:lstStyle/>
          <a:p>
            <a:pPr algn="ctr" defTabSz="895896">
              <a:lnSpc>
                <a:spcPct val="90000"/>
              </a:lnSpc>
              <a:spcAft>
                <a:spcPts val="588"/>
              </a:spcAft>
            </a:pPr>
            <a:r>
              <a:rPr lang="en-US" sz="1567" dirty="0">
                <a:solidFill>
                  <a:srgbClr val="4F4F4F"/>
                </a:solidFill>
                <a:cs typeface="Segoe UI" panose="020B0502040204020203" pitchFamily="34" charset="0"/>
              </a:rPr>
              <a:t>Desktops </a:t>
            </a:r>
            <a:br>
              <a:rPr lang="en-US" sz="1567" dirty="0">
                <a:solidFill>
                  <a:srgbClr val="4F4F4F"/>
                </a:solidFill>
                <a:cs typeface="Segoe UI" panose="020B0502040204020203" pitchFamily="34" charset="0"/>
              </a:rPr>
            </a:br>
            <a:r>
              <a:rPr lang="en-US" sz="1567" dirty="0">
                <a:solidFill>
                  <a:srgbClr val="4F4F4F"/>
                </a:solidFill>
                <a:cs typeface="Segoe UI" panose="020B0502040204020203" pitchFamily="34" charset="0"/>
              </a:rPr>
              <a:t>&amp; All-in-Ones</a:t>
            </a:r>
          </a:p>
        </p:txBody>
      </p:sp>
      <p:sp>
        <p:nvSpPr>
          <p:cNvPr id="44" name="TextBox 43"/>
          <p:cNvSpPr txBox="1"/>
          <p:nvPr/>
        </p:nvSpPr>
        <p:spPr>
          <a:xfrm>
            <a:off x="1472504" y="623926"/>
            <a:ext cx="841670" cy="217047"/>
          </a:xfrm>
          <a:prstGeom prst="rect">
            <a:avLst/>
          </a:prstGeom>
          <a:noFill/>
        </p:spPr>
        <p:txBody>
          <a:bodyPr wrap="square" lIns="0" tIns="0" rIns="0" bIns="0" rtlCol="0">
            <a:spAutoFit/>
          </a:bodyPr>
          <a:lstStyle/>
          <a:p>
            <a:pPr algn="ctr" defTabSz="895896">
              <a:lnSpc>
                <a:spcPct val="90000"/>
              </a:lnSpc>
              <a:spcAft>
                <a:spcPts val="588"/>
              </a:spcAft>
            </a:pPr>
            <a:r>
              <a:rPr lang="en-US" sz="1567" dirty="0">
                <a:solidFill>
                  <a:srgbClr val="4F4F4F"/>
                </a:solidFill>
                <a:cs typeface="Segoe UI" panose="020B0502040204020203" pitchFamily="34" charset="0"/>
              </a:rPr>
              <a:t>Phablet</a:t>
            </a:r>
          </a:p>
        </p:txBody>
      </p:sp>
      <p:sp>
        <p:nvSpPr>
          <p:cNvPr id="48" name="TextBox 47"/>
          <p:cNvSpPr txBox="1"/>
          <p:nvPr/>
        </p:nvSpPr>
        <p:spPr>
          <a:xfrm>
            <a:off x="3837135" y="623926"/>
            <a:ext cx="1945784" cy="217047"/>
          </a:xfrm>
          <a:prstGeom prst="rect">
            <a:avLst/>
          </a:prstGeom>
          <a:noFill/>
        </p:spPr>
        <p:txBody>
          <a:bodyPr wrap="square" lIns="0" tIns="0" rIns="0" bIns="0" rtlCol="0">
            <a:spAutoFit/>
          </a:bodyPr>
          <a:lstStyle/>
          <a:p>
            <a:pPr algn="ctr" defTabSz="895896">
              <a:lnSpc>
                <a:spcPct val="90000"/>
              </a:lnSpc>
              <a:spcAft>
                <a:spcPts val="588"/>
              </a:spcAft>
            </a:pPr>
            <a:r>
              <a:rPr lang="en-US" sz="1567" dirty="0">
                <a:solidFill>
                  <a:srgbClr val="4F4F4F"/>
                </a:solidFill>
                <a:cs typeface="Segoe UI" panose="020B0502040204020203" pitchFamily="34" charset="0"/>
              </a:rPr>
              <a:t>Large Tablet</a:t>
            </a:r>
          </a:p>
        </p:txBody>
      </p:sp>
      <p:sp>
        <p:nvSpPr>
          <p:cNvPr id="49" name="TextBox 48"/>
          <p:cNvSpPr txBox="1"/>
          <p:nvPr/>
        </p:nvSpPr>
        <p:spPr>
          <a:xfrm>
            <a:off x="8259684" y="406781"/>
            <a:ext cx="954445" cy="434093"/>
          </a:xfrm>
          <a:prstGeom prst="rect">
            <a:avLst/>
          </a:prstGeom>
          <a:noFill/>
        </p:spPr>
        <p:txBody>
          <a:bodyPr wrap="square" lIns="0" tIns="0" rIns="0" bIns="0" rtlCol="0">
            <a:spAutoFit/>
          </a:bodyPr>
          <a:lstStyle/>
          <a:p>
            <a:pPr algn="ctr" defTabSz="895896">
              <a:lnSpc>
                <a:spcPct val="90000"/>
              </a:lnSpc>
              <a:spcAft>
                <a:spcPts val="588"/>
              </a:spcAft>
            </a:pPr>
            <a:r>
              <a:rPr lang="en-US" sz="1567" dirty="0">
                <a:solidFill>
                  <a:srgbClr val="4F4F4F"/>
                </a:solidFill>
                <a:cs typeface="Segoe UI" panose="020B0502040204020203" pitchFamily="34" charset="0"/>
              </a:rPr>
              <a:t>Classic </a:t>
            </a:r>
            <a:br>
              <a:rPr lang="en-US" sz="1567" dirty="0">
                <a:solidFill>
                  <a:srgbClr val="4F4F4F"/>
                </a:solidFill>
                <a:cs typeface="Segoe UI" panose="020B0502040204020203" pitchFamily="34" charset="0"/>
              </a:rPr>
            </a:br>
            <a:r>
              <a:rPr lang="en-US" sz="1567" dirty="0">
                <a:solidFill>
                  <a:srgbClr val="4F4F4F"/>
                </a:solidFill>
                <a:cs typeface="Segoe UI" panose="020B0502040204020203" pitchFamily="34" charset="0"/>
              </a:rPr>
              <a:t>Laptop</a:t>
            </a:r>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6024399" y="929871"/>
            <a:ext cx="1548333" cy="984828"/>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1183" y="929871"/>
            <a:ext cx="1525805" cy="1122497"/>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0834" y="929871"/>
            <a:ext cx="1498387" cy="957985"/>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4751" y="929871"/>
            <a:ext cx="869956" cy="668001"/>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092" y="929871"/>
            <a:ext cx="595505" cy="579970"/>
          </a:xfrm>
          <a:prstGeom prst="rect">
            <a:avLst/>
          </a:prstGeom>
        </p:spPr>
      </p:pic>
      <p:pic>
        <p:nvPicPr>
          <p:cNvPr id="37"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746482" y="929871"/>
            <a:ext cx="852922" cy="849582"/>
          </a:xfrm>
          <a:prstGeom prst="rect">
            <a:avLst/>
          </a:prstGeom>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8011387" y="929871"/>
            <a:ext cx="1578021" cy="1016607"/>
          </a:xfrm>
          <a:prstGeom prst="rect">
            <a:avLst/>
          </a:prstGeom>
        </p:spPr>
      </p:pic>
      <p:sp>
        <p:nvSpPr>
          <p:cNvPr id="21" name="TextBox 20"/>
          <p:cNvSpPr txBox="1"/>
          <p:nvPr/>
        </p:nvSpPr>
        <p:spPr>
          <a:xfrm>
            <a:off x="5434831" y="4097161"/>
            <a:ext cx="666335" cy="217047"/>
          </a:xfrm>
          <a:prstGeom prst="rect">
            <a:avLst/>
          </a:prstGeom>
          <a:noFill/>
        </p:spPr>
        <p:txBody>
          <a:bodyPr wrap="square" lIns="0" tIns="0" rIns="0" bIns="0" rtlCol="0">
            <a:spAutoFit/>
          </a:bodyPr>
          <a:lstStyle/>
          <a:p>
            <a:pPr algn="ctr" defTabSz="895896">
              <a:lnSpc>
                <a:spcPct val="90000"/>
              </a:lnSpc>
              <a:spcAft>
                <a:spcPts val="588"/>
              </a:spcAft>
            </a:pPr>
            <a:r>
              <a:rPr lang="en-US" sz="1567" dirty="0">
                <a:solidFill>
                  <a:srgbClr val="4F4F4F"/>
                </a:solidFill>
                <a:cs typeface="Segoe UI" panose="020B0502040204020203" pitchFamily="34" charset="0"/>
              </a:rPr>
              <a:t>Xbox</a:t>
            </a:r>
          </a:p>
        </p:txBody>
      </p:sp>
      <p:sp>
        <p:nvSpPr>
          <p:cNvPr id="22" name="TextBox 21"/>
          <p:cNvSpPr txBox="1"/>
          <p:nvPr/>
        </p:nvSpPr>
        <p:spPr>
          <a:xfrm>
            <a:off x="9894201" y="4097161"/>
            <a:ext cx="1225661" cy="217047"/>
          </a:xfrm>
          <a:prstGeom prst="rect">
            <a:avLst/>
          </a:prstGeom>
          <a:noFill/>
        </p:spPr>
        <p:txBody>
          <a:bodyPr wrap="square" lIns="0" tIns="0" rIns="0" bIns="0" rtlCol="0">
            <a:spAutoFit/>
          </a:bodyPr>
          <a:lstStyle/>
          <a:p>
            <a:pPr algn="ctr" defTabSz="895896">
              <a:lnSpc>
                <a:spcPct val="90000"/>
              </a:lnSpc>
              <a:spcAft>
                <a:spcPts val="588"/>
              </a:spcAft>
            </a:pPr>
            <a:r>
              <a:rPr lang="en-US" sz="1567" dirty="0">
                <a:solidFill>
                  <a:srgbClr val="4F4F4F"/>
                </a:solidFill>
                <a:cs typeface="Segoe UI" panose="020B0502040204020203" pitchFamily="34" charset="0"/>
              </a:rPr>
              <a:t>IoT</a:t>
            </a:r>
          </a:p>
        </p:txBody>
      </p:sp>
      <p:sp>
        <p:nvSpPr>
          <p:cNvPr id="23" name="TextBox 22"/>
          <p:cNvSpPr txBox="1"/>
          <p:nvPr/>
        </p:nvSpPr>
        <p:spPr>
          <a:xfrm>
            <a:off x="2064985" y="4097161"/>
            <a:ext cx="1143241" cy="217047"/>
          </a:xfrm>
          <a:prstGeom prst="rect">
            <a:avLst/>
          </a:prstGeom>
          <a:noFill/>
        </p:spPr>
        <p:txBody>
          <a:bodyPr wrap="square" lIns="0" tIns="0" rIns="0" bIns="0" rtlCol="0">
            <a:spAutoFit/>
          </a:bodyPr>
          <a:lstStyle/>
          <a:p>
            <a:pPr algn="ctr" defTabSz="895896">
              <a:lnSpc>
                <a:spcPct val="90000"/>
              </a:lnSpc>
              <a:spcAft>
                <a:spcPts val="588"/>
              </a:spcAft>
            </a:pPr>
            <a:r>
              <a:rPr lang="en-US" sz="1567" dirty="0">
                <a:solidFill>
                  <a:srgbClr val="4F4F4F"/>
                </a:solidFill>
                <a:cs typeface="Segoe UI" panose="020B0502040204020203" pitchFamily="34" charset="0"/>
              </a:rPr>
              <a:t>Surface Hub</a:t>
            </a:r>
          </a:p>
        </p:txBody>
      </p:sp>
      <p:grpSp>
        <p:nvGrpSpPr>
          <p:cNvPr id="24" name="Xbox"/>
          <p:cNvGrpSpPr/>
          <p:nvPr/>
        </p:nvGrpSpPr>
        <p:grpSpPr bwMode="ltGray">
          <a:xfrm>
            <a:off x="4776571" y="4361289"/>
            <a:ext cx="1991027" cy="1432435"/>
            <a:chOff x="8610991" y="1992417"/>
            <a:chExt cx="3186889" cy="2292792"/>
          </a:xfrm>
        </p:grpSpPr>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1200281" y="4368331"/>
            <a:ext cx="2872651" cy="1752567"/>
          </a:xfrm>
          <a:prstGeom prst="rect">
            <a:avLst/>
          </a:prstGeom>
        </p:spPr>
      </p:pic>
      <p:grpSp>
        <p:nvGrpSpPr>
          <p:cNvPr id="45" name="Group 44"/>
          <p:cNvGrpSpPr/>
          <p:nvPr/>
        </p:nvGrpSpPr>
        <p:grpSpPr>
          <a:xfrm>
            <a:off x="9964126" y="4365152"/>
            <a:ext cx="1094158" cy="620126"/>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2" tIns="143331" rIns="179162" bIns="143331" numCol="1" spcCol="0" rtlCol="0" fromWordArt="0" anchor="t" anchorCtr="0" forceAA="0" compatLnSpc="1">
              <a:prstTxWarp prst="textNoShape">
                <a:avLst/>
              </a:prstTxWarp>
              <a:noAutofit/>
            </a:bodyPr>
            <a:lstStyle/>
            <a:p>
              <a:pPr algn="ctr" defTabSz="91345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315899" y="4359682"/>
            <a:ext cx="2197320" cy="867102"/>
          </a:xfrm>
          <a:prstGeom prst="rect">
            <a:avLst/>
          </a:prstGeom>
          <a:noFill/>
          <a:ln>
            <a:noFill/>
          </a:ln>
        </p:spPr>
      </p:pic>
      <p:sp>
        <p:nvSpPr>
          <p:cNvPr id="54" name="TextBox 53"/>
          <p:cNvSpPr txBox="1"/>
          <p:nvPr/>
        </p:nvSpPr>
        <p:spPr>
          <a:xfrm>
            <a:off x="7860401" y="4097161"/>
            <a:ext cx="1108314" cy="217047"/>
          </a:xfrm>
          <a:prstGeom prst="rect">
            <a:avLst/>
          </a:prstGeom>
          <a:noFill/>
        </p:spPr>
        <p:txBody>
          <a:bodyPr wrap="square" lIns="0" tIns="0" rIns="0" bIns="0" rtlCol="0">
            <a:spAutoFit/>
          </a:bodyPr>
          <a:lstStyle/>
          <a:p>
            <a:pPr algn="ctr" defTabSz="895896">
              <a:lnSpc>
                <a:spcPct val="90000"/>
              </a:lnSpc>
              <a:spcAft>
                <a:spcPts val="588"/>
              </a:spcAft>
            </a:pPr>
            <a:r>
              <a:rPr lang="en-US" sz="1567" dirty="0">
                <a:solidFill>
                  <a:srgbClr val="4F4F4F"/>
                </a:solidFill>
                <a:cs typeface="Segoe UI" panose="020B0502040204020203" pitchFamily="34" charset="0"/>
              </a:rPr>
              <a:t>Holographic</a:t>
            </a:r>
          </a:p>
        </p:txBody>
      </p:sp>
      <p:sp>
        <p:nvSpPr>
          <p:cNvPr id="56" name="Rectangle 55"/>
          <p:cNvSpPr/>
          <p:nvPr/>
        </p:nvSpPr>
        <p:spPr bwMode="auto">
          <a:xfrm>
            <a:off x="866" y="2529814"/>
            <a:ext cx="12190271" cy="92707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762"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2189" y="1955902"/>
            <a:ext cx="2087623" cy="1975824"/>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endParaRPr lang="en-US" sz="2400"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endParaRPr lang="en-US" sz="2400" dirty="0" err="1">
                  <a:solidFill>
                    <a:srgbClr val="FFFFFF"/>
                  </a:solidFill>
                </a:endParaRPr>
              </a:p>
            </p:txBody>
          </p:sp>
          <p:grpSp>
            <p:nvGrpSpPr>
              <p:cNvPr id="64" name="Group 63"/>
              <p:cNvGrpSpPr/>
              <p:nvPr/>
            </p:nvGrpSpPr>
            <p:grpSpPr>
              <a:xfrm>
                <a:off x="5052041" y="2836625"/>
                <a:ext cx="2087919" cy="1066135"/>
                <a:chOff x="5052041" y="2836625"/>
                <a:chExt cx="2087919" cy="1066135"/>
              </a:xfrm>
            </p:grpSpPr>
            <p:sp>
              <p:nvSpPr>
                <p:cNvPr id="65" name="TextBox 35"/>
                <p:cNvSpPr txBox="1"/>
                <p:nvPr/>
              </p:nvSpPr>
              <p:spPr>
                <a:xfrm>
                  <a:off x="5052041" y="3644319"/>
                  <a:ext cx="2087919" cy="258441"/>
                </a:xfrm>
                <a:prstGeom prst="rect">
                  <a:avLst/>
                </a:prstGeom>
                <a:noFill/>
              </p:spPr>
              <p:txBody>
                <a:bodyPr wrap="square" lIns="0" tIns="0" rIns="0" bIns="0" rtlCol="0">
                  <a:spAutoFit/>
                </a:bodyPr>
                <a:lstStyle/>
                <a:p>
                  <a:pPr algn="ctr" defTabSz="914201">
                    <a:lnSpc>
                      <a:spcPct val="90000"/>
                    </a:lnSpc>
                  </a:pPr>
                  <a:r>
                    <a:rPr lang="en-US" sz="1866" dirty="0">
                      <a:solidFill>
                        <a:schemeClr val="bg1"/>
                      </a:solidFill>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03" tIns="60952" rIns="121903" bIns="60952" numCol="1" anchor="t" anchorCtr="0" compatLnSpc="1">
                  <a:prstTxWarp prst="textNoShape">
                    <a:avLst/>
                  </a:prstTxWarp>
                </a:bodyPr>
                <a:lstStyle/>
                <a:p>
                  <a:pPr defTabSz="914201"/>
                  <a:endParaRPr lang="en-US" sz="1866">
                    <a:solidFill>
                      <a:srgbClr val="737373"/>
                    </a:solidFill>
                  </a:endParaRPr>
                </a:p>
              </p:txBody>
            </p:sp>
          </p:grpSp>
        </p:grpSp>
      </p:grpSp>
    </p:spTree>
    <p:extLst>
      <p:ext uri="{BB962C8B-B14F-4D97-AF65-F5344CB8AC3E}">
        <p14:creationId xmlns:p14="http://schemas.microsoft.com/office/powerpoint/2010/main" val="29627471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1034219" y="890765"/>
          <a:ext cx="10234974" cy="5617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922008" cy="707886"/>
          </a:xfrm>
          <a:prstGeom prst="rect">
            <a:avLst/>
          </a:prstGeom>
          <a:noFill/>
        </p:spPr>
        <p:txBody>
          <a:bodyPr wrap="square" rtlCol="0">
            <a:spAutoFit/>
          </a:bodyPr>
          <a:lstStyle/>
          <a:p>
            <a:r>
              <a:rPr lang="en-US" sz="4000" dirty="0" smtClean="0">
                <a:latin typeface="+mj-lt"/>
              </a:rPr>
              <a:t>MEET THE TEAM</a:t>
            </a:r>
            <a:endParaRPr lang="en-US" sz="4000" dirty="0">
              <a:latin typeface="+mj-lt"/>
            </a:endParaRPr>
          </a:p>
        </p:txBody>
      </p:sp>
    </p:spTree>
    <p:extLst>
      <p:ext uri="{BB962C8B-B14F-4D97-AF65-F5344CB8AC3E}">
        <p14:creationId xmlns:p14="http://schemas.microsoft.com/office/powerpoint/2010/main" val="3991851745"/>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12344" y="993986"/>
          <a:ext cx="11464544" cy="5617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3678410" cy="707886"/>
          </a:xfrm>
          <a:prstGeom prst="rect">
            <a:avLst/>
          </a:prstGeom>
          <a:noFill/>
        </p:spPr>
        <p:txBody>
          <a:bodyPr wrap="square" rtlCol="0">
            <a:spAutoFit/>
          </a:bodyPr>
          <a:lstStyle/>
          <a:p>
            <a:r>
              <a:rPr lang="en-US" sz="4000" dirty="0" smtClean="0">
                <a:latin typeface="+mj-lt"/>
              </a:rPr>
              <a:t>MEET OUR MVPs</a:t>
            </a:r>
            <a:endParaRPr lang="en-US" sz="4000" dirty="0">
              <a:latin typeface="+mj-lt"/>
            </a:endParaRPr>
          </a:p>
        </p:txBody>
      </p:sp>
    </p:spTree>
    <p:extLst>
      <p:ext uri="{BB962C8B-B14F-4D97-AF65-F5344CB8AC3E}">
        <p14:creationId xmlns:p14="http://schemas.microsoft.com/office/powerpoint/2010/main" val="421529237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480" y="137160"/>
            <a:ext cx="8769096" cy="707886"/>
          </a:xfrm>
          <a:prstGeom prst="rect">
            <a:avLst/>
          </a:prstGeom>
          <a:noFill/>
        </p:spPr>
        <p:txBody>
          <a:bodyPr wrap="square" rtlCol="0">
            <a:spAutoFit/>
          </a:bodyPr>
          <a:lstStyle/>
          <a:p>
            <a:r>
              <a:rPr lang="en-US" sz="4000" dirty="0" smtClean="0">
                <a:latin typeface="+mj-lt"/>
              </a:rPr>
              <a:t>MAKE THE MOST OF YOUR EXPERIENCE</a:t>
            </a:r>
            <a:endParaRPr lang="en-US" sz="4000" dirty="0">
              <a:latin typeface="+mj-lt"/>
            </a:endParaRPr>
          </a:p>
        </p:txBody>
      </p:sp>
      <p:graphicFrame>
        <p:nvGraphicFramePr>
          <p:cNvPr id="7" name="Diagram 6"/>
          <p:cNvGraphicFramePr/>
          <p:nvPr>
            <p:extLst/>
          </p:nvPr>
        </p:nvGraphicFramePr>
        <p:xfrm>
          <a:off x="411480" y="1087582"/>
          <a:ext cx="11365992" cy="5532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2423568"/>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7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itle 3"/>
          <p:cNvSpPr>
            <a:spLocks noGrp="1"/>
          </p:cNvSpPr>
          <p:nvPr>
            <p:ph type="ctrTitle"/>
          </p:nvPr>
        </p:nvSpPr>
        <p:spPr>
          <a:xfrm>
            <a:off x="0" y="2579601"/>
            <a:ext cx="5647787" cy="1698798"/>
          </a:xfrm>
          <a:solidFill>
            <a:srgbClr val="5C2D91">
              <a:alpha val="50196"/>
            </a:srgbClr>
          </a:solidFill>
        </p:spPr>
        <p:txBody>
          <a:bodyPr/>
          <a:lstStyle/>
          <a:p>
            <a:r>
              <a:rPr lang="en-US" dirty="0" smtClean="0"/>
              <a:t>Introducing </a:t>
            </a:r>
            <a:br>
              <a:rPr lang="en-US" dirty="0" smtClean="0"/>
            </a:br>
            <a:r>
              <a:rPr lang="en-US" dirty="0" smtClean="0"/>
              <a:t>the UWP</a:t>
            </a:r>
            <a:endParaRPr lang="en-US" dirty="0"/>
          </a:p>
        </p:txBody>
      </p:sp>
    </p:spTree>
    <p:extLst>
      <p:ext uri="{BB962C8B-B14F-4D97-AF65-F5344CB8AC3E}">
        <p14:creationId xmlns:p14="http://schemas.microsoft.com/office/powerpoint/2010/main" val="69585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Core</a:t>
            </a:r>
            <a:endParaRPr lang="en-US" dirty="0"/>
          </a:p>
        </p:txBody>
      </p:sp>
      <p:sp>
        <p:nvSpPr>
          <p:cNvPr id="4" name="Content Placeholder 3"/>
          <p:cNvSpPr>
            <a:spLocks noGrp="1"/>
          </p:cNvSpPr>
          <p:nvPr>
            <p:ph type="body" sz="quarter" idx="10"/>
          </p:nvPr>
        </p:nvSpPr>
        <p:spPr/>
        <p:txBody>
          <a:bodyPr/>
          <a:lstStyle/>
          <a:p>
            <a:r>
              <a:rPr lang="en-US" dirty="0" smtClean="0"/>
              <a:t>The refactored common core</a:t>
            </a:r>
          </a:p>
          <a:p>
            <a:pPr lvl="1"/>
            <a:r>
              <a:rPr lang="en-US" dirty="0" smtClean="0"/>
              <a:t>One hardware platform</a:t>
            </a:r>
          </a:p>
          <a:p>
            <a:pPr lvl="1"/>
            <a:r>
              <a:rPr lang="en-US" dirty="0" smtClean="0"/>
              <a:t>Universal hardware driver</a:t>
            </a:r>
          </a:p>
          <a:p>
            <a:pPr lvl="1"/>
            <a:r>
              <a:rPr lang="en-US" dirty="0" smtClean="0"/>
              <a:t>Standard network and I/O</a:t>
            </a:r>
            <a:endParaRPr lang="en-US" dirty="0"/>
          </a:p>
        </p:txBody>
      </p:sp>
      <p:grpSp>
        <p:nvGrpSpPr>
          <p:cNvPr id="15" name="Group 14"/>
          <p:cNvGrpSpPr/>
          <p:nvPr/>
        </p:nvGrpSpPr>
        <p:grpSpPr>
          <a:xfrm>
            <a:off x="7025833" y="2606128"/>
            <a:ext cx="4567320" cy="3580662"/>
            <a:chOff x="5707920" y="2082822"/>
            <a:chExt cx="5885233" cy="4103969"/>
          </a:xfrm>
        </p:grpSpPr>
        <p:sp>
          <p:nvSpPr>
            <p:cNvPr id="6" name="Rectangle 5"/>
            <p:cNvSpPr/>
            <p:nvPr/>
          </p:nvSpPr>
          <p:spPr>
            <a:xfrm>
              <a:off x="772154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973517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70792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1" name="Snip Diagonal Corner Rectangle 10"/>
            <p:cNvSpPr/>
            <p:nvPr/>
          </p:nvSpPr>
          <p:spPr>
            <a:xfrm>
              <a:off x="5707920" y="4202349"/>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2" name="Rectangle 11"/>
            <p:cNvSpPr/>
            <p:nvPr/>
          </p:nvSpPr>
          <p:spPr>
            <a:xfrm>
              <a:off x="5707920" y="2082822"/>
              <a:ext cx="1857984"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br>
                <a:rPr lang="en-US" sz="2000" dirty="0" smtClean="0"/>
              </a:br>
              <a:r>
                <a:rPr lang="en-US" sz="1400" dirty="0" smtClean="0"/>
                <a:t>SKU</a:t>
              </a:r>
              <a:endParaRPr lang="en-US" sz="2000" dirty="0" smtClean="0"/>
            </a:p>
          </p:txBody>
        </p:sp>
        <p:sp>
          <p:nvSpPr>
            <p:cNvPr id="13" name="Rectangle 12"/>
            <p:cNvSpPr/>
            <p:nvPr/>
          </p:nvSpPr>
          <p:spPr>
            <a:xfrm>
              <a:off x="7721545" y="2085131"/>
              <a:ext cx="1857984" cy="9241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br>
                <a:rPr lang="en-US" sz="2000" dirty="0" smtClean="0"/>
              </a:br>
              <a:r>
                <a:rPr lang="en-US" sz="1400" dirty="0" smtClean="0"/>
                <a:t>SKU</a:t>
              </a:r>
              <a:endParaRPr lang="en-US" sz="2000" dirty="0" smtClean="0"/>
            </a:p>
          </p:txBody>
        </p:sp>
        <p:sp>
          <p:nvSpPr>
            <p:cNvPr id="14" name="Rectangle 13"/>
            <p:cNvSpPr/>
            <p:nvPr/>
          </p:nvSpPr>
          <p:spPr>
            <a:xfrm>
              <a:off x="9735168" y="2082822"/>
              <a:ext cx="1857984" cy="9241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br>
                <a:rPr lang="en-US" sz="2000" dirty="0" smtClean="0"/>
              </a:br>
              <a:r>
                <a:rPr lang="en-US" sz="1400" dirty="0" smtClean="0"/>
                <a:t>SKU</a:t>
              </a:r>
              <a:endParaRPr lang="en-US" sz="2000" dirty="0" smtClean="0"/>
            </a:p>
          </p:txBody>
        </p:sp>
      </p:grpSp>
      <p:sp>
        <p:nvSpPr>
          <p:cNvPr id="16" name="Chevron 15"/>
          <p:cNvSpPr/>
          <p:nvPr/>
        </p:nvSpPr>
        <p:spPr>
          <a:xfrm>
            <a:off x="6096000" y="4455390"/>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
        <p:nvSpPr>
          <p:cNvPr id="17" name="Rectangle 16"/>
          <p:cNvSpPr/>
          <p:nvPr/>
        </p:nvSpPr>
        <p:spPr>
          <a:xfrm>
            <a:off x="7025833" y="3533255"/>
            <a:ext cx="4578895" cy="803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Universal Windows Platform</a:t>
            </a:r>
          </a:p>
        </p:txBody>
      </p:sp>
      <p:sp>
        <p:nvSpPr>
          <p:cNvPr id="18" name="Rectangle 17"/>
          <p:cNvSpPr/>
          <p:nvPr/>
        </p:nvSpPr>
        <p:spPr>
          <a:xfrm>
            <a:off x="7025833" y="1688834"/>
            <a:ext cx="4578896" cy="796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09728" rIns="0" bIns="1097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Bef>
                <a:spcPts val="600"/>
              </a:spcBef>
            </a:pPr>
            <a:r>
              <a:rPr lang="en-US" sz="2000" dirty="0" smtClean="0"/>
              <a:t>Windows App</a:t>
            </a:r>
          </a:p>
        </p:txBody>
      </p:sp>
    </p:spTree>
    <p:extLst>
      <p:ext uri="{BB962C8B-B14F-4D97-AF65-F5344CB8AC3E}">
        <p14:creationId xmlns:p14="http://schemas.microsoft.com/office/powerpoint/2010/main" val="4037747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Windows Platform</a:t>
            </a:r>
            <a:endParaRPr lang="en-US" dirty="0"/>
          </a:p>
        </p:txBody>
      </p:sp>
      <p:sp>
        <p:nvSpPr>
          <p:cNvPr id="3" name="Text Placeholder 2"/>
          <p:cNvSpPr>
            <a:spLocks noGrp="1"/>
          </p:cNvSpPr>
          <p:nvPr>
            <p:ph type="body" sz="quarter" idx="10"/>
          </p:nvPr>
        </p:nvSpPr>
        <p:spPr/>
        <p:txBody>
          <a:bodyPr/>
          <a:lstStyle/>
          <a:p>
            <a:r>
              <a:rPr lang="en-US" dirty="0" smtClean="0"/>
              <a:t>A single </a:t>
            </a:r>
            <a:r>
              <a:rPr lang="en-GB" dirty="0" smtClean="0"/>
              <a:t>API surface</a:t>
            </a:r>
          </a:p>
          <a:p>
            <a:pPr lvl="1"/>
            <a:r>
              <a:rPr lang="en-GB" dirty="0" smtClean="0"/>
              <a:t>A guaranteed API surface</a:t>
            </a:r>
          </a:p>
          <a:p>
            <a:pPr lvl="1"/>
            <a:r>
              <a:rPr lang="en-GB" dirty="0" smtClean="0"/>
              <a:t>The same on all devices</a:t>
            </a:r>
            <a:endParaRPr lang="en-US" dirty="0" smtClean="0"/>
          </a:p>
        </p:txBody>
      </p:sp>
      <p:pic>
        <p:nvPicPr>
          <p:cNvPr id="5" name="Picture 4"/>
          <p:cNvPicPr>
            <a:picLocks noChangeAspect="1"/>
          </p:cNvPicPr>
          <p:nvPr/>
        </p:nvPicPr>
        <p:blipFill>
          <a:blip r:embed="rId2"/>
          <a:stretch>
            <a:fillRect/>
          </a:stretch>
        </p:blipFill>
        <p:spPr>
          <a:xfrm>
            <a:off x="485075" y="3187993"/>
            <a:ext cx="5383290" cy="36873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1637750" y="4930137"/>
            <a:ext cx="5064264" cy="2513305"/>
          </a:xfrm>
          <a:prstGeom prst="rect">
            <a:avLst/>
          </a:prstGeom>
          <a:ln>
            <a:noFill/>
          </a:ln>
          <a:effectLst>
            <a:outerShdw blurRad="292100" dist="139700" dir="2700000" algn="tl" rotWithShape="0">
              <a:srgbClr val="333333">
                <a:alpha val="65000"/>
              </a:srgbClr>
            </a:outerShdw>
          </a:effectLst>
        </p:spPr>
      </p:pic>
      <p:grpSp>
        <p:nvGrpSpPr>
          <p:cNvPr id="4" name="Group 3"/>
          <p:cNvGrpSpPr/>
          <p:nvPr/>
        </p:nvGrpSpPr>
        <p:grpSpPr>
          <a:xfrm>
            <a:off x="7014258" y="3541853"/>
            <a:ext cx="4578895" cy="2644938"/>
            <a:chOff x="5904690" y="3144065"/>
            <a:chExt cx="5885233" cy="3042726"/>
          </a:xfrm>
        </p:grpSpPr>
        <p:sp>
          <p:nvSpPr>
            <p:cNvPr id="7" name="Rectangle 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9" name="Rectangle 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0" name="Rectangle 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4" name="Snip Diagonal Corner Rectangle 13"/>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5" name="Chevron 14"/>
          <p:cNvSpPr/>
          <p:nvPr/>
        </p:nvSpPr>
        <p:spPr>
          <a:xfrm>
            <a:off x="6096000" y="3516215"/>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
        <p:nvSpPr>
          <p:cNvPr id="13" name="Rectangle 12"/>
          <p:cNvSpPr/>
          <p:nvPr/>
        </p:nvSpPr>
        <p:spPr>
          <a:xfrm>
            <a:off x="7025833" y="2606128"/>
            <a:ext cx="1441915" cy="8062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br>
              <a:rPr lang="en-US" sz="2000" dirty="0" smtClean="0"/>
            </a:br>
            <a:r>
              <a:rPr lang="en-US" sz="1400" dirty="0" smtClean="0"/>
              <a:t>SKU</a:t>
            </a:r>
            <a:endParaRPr lang="en-US" sz="2000" dirty="0" smtClean="0"/>
          </a:p>
        </p:txBody>
      </p:sp>
      <p:sp>
        <p:nvSpPr>
          <p:cNvPr id="16" name="Rectangle 15"/>
          <p:cNvSpPr/>
          <p:nvPr/>
        </p:nvSpPr>
        <p:spPr>
          <a:xfrm>
            <a:off x="8588536" y="2608143"/>
            <a:ext cx="1441915" cy="806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br>
              <a:rPr lang="en-US" sz="2000" dirty="0" smtClean="0"/>
            </a:br>
            <a:r>
              <a:rPr lang="en-US" sz="1400" dirty="0" smtClean="0"/>
              <a:t>SKU</a:t>
            </a:r>
            <a:endParaRPr lang="en-US" sz="2000" dirty="0" smtClean="0"/>
          </a:p>
        </p:txBody>
      </p:sp>
      <p:sp>
        <p:nvSpPr>
          <p:cNvPr id="17" name="Rectangle 16"/>
          <p:cNvSpPr/>
          <p:nvPr/>
        </p:nvSpPr>
        <p:spPr>
          <a:xfrm>
            <a:off x="10151237" y="2606128"/>
            <a:ext cx="1441915" cy="806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br>
              <a:rPr lang="en-US" sz="2000" dirty="0" smtClean="0"/>
            </a:br>
            <a:r>
              <a:rPr lang="en-US" sz="1400" dirty="0" smtClean="0"/>
              <a:t>SKU</a:t>
            </a:r>
            <a:endParaRPr lang="en-US" sz="2000" dirty="0" smtClean="0"/>
          </a:p>
        </p:txBody>
      </p:sp>
      <p:sp>
        <p:nvSpPr>
          <p:cNvPr id="18" name="Rectangle 17"/>
          <p:cNvSpPr/>
          <p:nvPr/>
        </p:nvSpPr>
        <p:spPr>
          <a:xfrm>
            <a:off x="7025833" y="1680236"/>
            <a:ext cx="4578896" cy="796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09728" rIns="0" bIns="1097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Bef>
                <a:spcPts val="600"/>
              </a:spcBef>
            </a:pPr>
            <a:r>
              <a:rPr lang="en-US" sz="2000" dirty="0" smtClean="0"/>
              <a:t>Windows App</a:t>
            </a:r>
          </a:p>
        </p:txBody>
      </p:sp>
    </p:spTree>
    <p:extLst>
      <p:ext uri="{BB962C8B-B14F-4D97-AF65-F5344CB8AC3E}">
        <p14:creationId xmlns:p14="http://schemas.microsoft.com/office/powerpoint/2010/main" val="1657119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257175" y="1"/>
            <a:ext cx="11934825" cy="6858000"/>
          </a:xfrm>
        </p:spPr>
        <p:txBody>
          <a:bodyPr anchor="ctr" anchorCtr="0"/>
          <a:lstStyle/>
          <a:p>
            <a:pPr lvl="0" defTabSz="914400">
              <a:spcBef>
                <a:spcPts val="1000"/>
              </a:spcBef>
            </a:pPr>
            <a:r>
              <a:rPr lang="en-US" sz="4400" dirty="0" smtClean="0">
                <a:solidFill>
                  <a:srgbClr val="0000FF"/>
                </a:solidFill>
                <a:highlight>
                  <a:srgbClr val="FFFFFF"/>
                </a:highlight>
                <a:latin typeface="Consolas" panose="020B0609020204030204" pitchFamily="49" charset="0"/>
              </a:rPr>
              <a:t>&lt;</a:t>
            </a:r>
            <a:r>
              <a:rPr lang="en-US" sz="4400" dirty="0" err="1">
                <a:solidFill>
                  <a:srgbClr val="A31515"/>
                </a:solidFill>
                <a:highlight>
                  <a:srgbClr val="FFFFFF"/>
                </a:highlight>
                <a:latin typeface="Consolas" panose="020B0609020204030204" pitchFamily="49" charset="0"/>
              </a:rPr>
              <a:t>TargetPlatform</a:t>
            </a:r>
            <a:endParaRPr lang="en-US" sz="4400" dirty="0">
              <a:solidFill>
                <a:srgbClr val="A31515"/>
              </a:solidFill>
              <a:highlight>
                <a:srgbClr val="FFFFFF"/>
              </a:highlight>
              <a:latin typeface="Consolas" panose="020B0609020204030204" pitchFamily="49" charset="0"/>
            </a:endParaRPr>
          </a:p>
          <a:p>
            <a:pPr lvl="0" defTabSz="914400">
              <a:spcBef>
                <a:spcPts val="1000"/>
              </a:spcBef>
            </a:pPr>
            <a:r>
              <a:rPr lang="en-US" sz="4400" dirty="0">
                <a:solidFill>
                  <a:srgbClr val="0000FF"/>
                </a:solidFill>
                <a:highlight>
                  <a:srgbClr val="FFFFFF"/>
                </a:highlight>
                <a:latin typeface="Consolas" panose="020B0609020204030204" pitchFamily="49" charset="0"/>
              </a:rPr>
              <a:t> 	</a:t>
            </a:r>
            <a:r>
              <a:rPr lang="en-US" sz="4400" dirty="0">
                <a:solidFill>
                  <a:srgbClr val="FF0000"/>
                </a:solidFill>
                <a:highlight>
                  <a:srgbClr val="FFFFFF"/>
                </a:highlight>
                <a:latin typeface="Consolas" panose="020B0609020204030204" pitchFamily="49" charset="0"/>
              </a:rPr>
              <a:t>Name</a:t>
            </a:r>
            <a:r>
              <a:rPr lang="en-US" sz="4400" dirty="0">
                <a:solidFill>
                  <a:srgbClr val="0000FF"/>
                </a:solidFill>
                <a:highlight>
                  <a:srgbClr val="FFFFFF"/>
                </a:highlight>
                <a:latin typeface="Consolas" panose="020B0609020204030204" pitchFamily="49" charset="0"/>
              </a:rPr>
              <a:t>=</a:t>
            </a:r>
            <a:r>
              <a:rPr lang="en-US" sz="4400" dirty="0">
                <a:solidFill>
                  <a:srgbClr val="000000"/>
                </a:solidFill>
                <a:highlight>
                  <a:srgbClr val="FFFFFF"/>
                </a:highlight>
                <a:latin typeface="Consolas" panose="020B0609020204030204" pitchFamily="49" charset="0"/>
              </a:rPr>
              <a:t>"</a:t>
            </a:r>
            <a:r>
              <a:rPr lang="en-US" sz="4400" dirty="0" err="1">
                <a:solidFill>
                  <a:srgbClr val="0000FF"/>
                </a:solidFill>
                <a:highlight>
                  <a:srgbClr val="FFFFFF"/>
                </a:highlight>
                <a:latin typeface="Consolas" panose="020B0609020204030204" pitchFamily="49" charset="0"/>
              </a:rPr>
              <a:t>Microsoft.Universal</a:t>
            </a:r>
            <a:r>
              <a:rPr lang="en-US" sz="4400" dirty="0">
                <a:solidFill>
                  <a:srgbClr val="000000"/>
                </a:solidFill>
                <a:highlight>
                  <a:srgbClr val="FFFFFF"/>
                </a:highlight>
                <a:latin typeface="Consolas" panose="020B0609020204030204" pitchFamily="49" charset="0"/>
              </a:rPr>
              <a:t>"</a:t>
            </a:r>
          </a:p>
          <a:p>
            <a:pPr lvl="0" defTabSz="914400">
              <a:spcBef>
                <a:spcPts val="1000"/>
              </a:spcBef>
            </a:pPr>
            <a:r>
              <a:rPr lang="en-US" sz="4400" dirty="0">
                <a:solidFill>
                  <a:srgbClr val="0000FF"/>
                </a:solidFill>
                <a:highlight>
                  <a:srgbClr val="FFFFFF"/>
                </a:highlight>
                <a:latin typeface="Consolas" panose="020B0609020204030204" pitchFamily="49" charset="0"/>
              </a:rPr>
              <a:t> 	</a:t>
            </a:r>
            <a:r>
              <a:rPr lang="en-US" sz="4400" dirty="0" err="1">
                <a:solidFill>
                  <a:srgbClr val="FF0000"/>
                </a:solidFill>
                <a:highlight>
                  <a:srgbClr val="FFFFFF"/>
                </a:highlight>
                <a:latin typeface="Consolas" panose="020B0609020204030204" pitchFamily="49" charset="0"/>
              </a:rPr>
              <a:t>minVersion</a:t>
            </a:r>
            <a:r>
              <a:rPr lang="en-US" sz="4400" dirty="0" smtClean="0">
                <a:solidFill>
                  <a:srgbClr val="0000FF"/>
                </a:solidFill>
                <a:highlight>
                  <a:srgbClr val="FFFFFF"/>
                </a:highlight>
                <a:latin typeface="Consolas" panose="020B0609020204030204" pitchFamily="49" charset="0"/>
              </a:rPr>
              <a:t>=</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10.0.10069.0</a:t>
            </a:r>
            <a:r>
              <a:rPr lang="en-US" sz="4400" dirty="0">
                <a:solidFill>
                  <a:srgbClr val="000000"/>
                </a:solidFill>
                <a:highlight>
                  <a:srgbClr val="FFFFFF"/>
                </a:highlight>
                <a:latin typeface="Consolas" panose="020B0609020204030204" pitchFamily="49" charset="0"/>
              </a:rPr>
              <a:t>" </a:t>
            </a:r>
          </a:p>
          <a:p>
            <a:pPr lvl="0" defTabSz="914400">
              <a:spcBef>
                <a:spcPts val="1000"/>
              </a:spcBef>
            </a:pPr>
            <a:r>
              <a:rPr lang="en-US" sz="4400" dirty="0">
                <a:solidFill>
                  <a:srgbClr val="000000"/>
                </a:solidFill>
                <a:highlight>
                  <a:srgbClr val="FFFFFF"/>
                </a:highlight>
                <a:latin typeface="Consolas" panose="020B0609020204030204" pitchFamily="49" charset="0"/>
              </a:rPr>
              <a:t>	</a:t>
            </a:r>
            <a:r>
              <a:rPr lang="en-US" sz="4400" dirty="0" err="1">
                <a:solidFill>
                  <a:srgbClr val="FF0000"/>
                </a:solidFill>
                <a:highlight>
                  <a:srgbClr val="FFFFFF"/>
                </a:highlight>
                <a:latin typeface="Consolas" panose="020B0609020204030204" pitchFamily="49" charset="0"/>
              </a:rPr>
              <a:t>maxVersionTested</a:t>
            </a:r>
            <a:r>
              <a:rPr lang="en-US" sz="4400" dirty="0" smtClean="0">
                <a:solidFill>
                  <a:srgbClr val="0000FF"/>
                </a:solidFill>
                <a:highlight>
                  <a:srgbClr val="FFFFFF"/>
                </a:highlight>
                <a:latin typeface="Consolas" panose="020B0609020204030204" pitchFamily="49" charset="0"/>
              </a:rPr>
              <a:t>=</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10.0.10190.0</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/&gt;</a:t>
            </a:r>
            <a:endParaRPr lang="en-US" sz="4400" dirty="0">
              <a:solidFill>
                <a:srgbClr val="0000FF"/>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388174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A088034EC76843A7AE3BBBE7EF7297" ma:contentTypeVersion="" ma:contentTypeDescription="Create a new document." ma:contentTypeScope="" ma:versionID="e54831d9404b02f599604081d12c8bdb">
  <xsd:schema xmlns:xsd="http://www.w3.org/2001/XMLSchema" xmlns:xs="http://www.w3.org/2001/XMLSchema" xmlns:p="http://schemas.microsoft.com/office/2006/metadata/properties" xmlns:ns2="05FD27EB-CB97-4E61-B9E7-0CFF7914CBAF" xmlns:ns3="27aa9422-7f1f-4c84-9cdf-302b1a67e513" targetNamespace="http://schemas.microsoft.com/office/2006/metadata/properties" ma:root="true" ma:fieldsID="e6742b8942f84682e748d892bf49e120" ns2:_="" ns3:_="">
    <xsd:import namespace="05FD27EB-CB97-4E61-B9E7-0CFF7914CBAF"/>
    <xsd:import namespace="27aa9422-7f1f-4c84-9cdf-302b1a67e513"/>
    <xsd:element name="properties">
      <xsd:complexType>
        <xsd:sequence>
          <xsd:element name="documentManagement">
            <xsd:complexType>
              <xsd:all>
                <xsd:element ref="ns2:Content_x0020_Type"/>
                <xsd:element ref="ns2:Module" minOccurs="0"/>
                <xsd:element ref="ns2:Statu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FD27EB-CB97-4E61-B9E7-0CFF7914CBAF"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05FD27EB-CB97-4E61-B9E7-0CFF7914CBAF">Final</Status>
    <Module xmlns="05FD27EB-CB97-4E61-B9E7-0CFF7914CBAF" xsi:nil="true"/>
    <Content_x0020_Type xmlns="05FD27EB-CB97-4E61-B9E7-0CFF7914CBAF">Slide Presentation</Content_x0020_Type>
  </documentManagement>
</p:properties>
</file>

<file path=customXml/itemProps1.xml><?xml version="1.0" encoding="utf-8"?>
<ds:datastoreItem xmlns:ds="http://schemas.openxmlformats.org/officeDocument/2006/customXml" ds:itemID="{91D2AD8D-89A7-48C6-B286-16A47E6B0E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FD27EB-CB97-4E61-B9E7-0CFF7914CBAF"/>
    <ds:schemaRef ds:uri="27aa9422-7f1f-4c84-9cdf-302b1a67e5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7C19CD-8618-45A6-8ABF-A4476A75B112}">
  <ds:schemaRefs>
    <ds:schemaRef ds:uri="http://schemas.microsoft.com/sharepoint/v3/contenttype/forms"/>
  </ds:schemaRefs>
</ds:datastoreItem>
</file>

<file path=customXml/itemProps3.xml><?xml version="1.0" encoding="utf-8"?>
<ds:datastoreItem xmlns:ds="http://schemas.openxmlformats.org/officeDocument/2006/customXml" ds:itemID="{68D0AFCE-D25C-4B4B-AA36-CC57F5A3164B}">
  <ds:schemaRefs>
    <ds:schemaRef ds:uri="27aa9422-7f1f-4c84-9cdf-302b1a67e513"/>
    <ds:schemaRef ds:uri="http://purl.org/dc/dcmitype/"/>
    <ds:schemaRef ds:uri="http://schemas.microsoft.com/office/2006/documentManagement/types"/>
    <ds:schemaRef ds:uri="http://purl.org/dc/terms/"/>
    <ds:schemaRef ds:uri="http://purl.org/dc/elements/1.1/"/>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05FD27EB-CB97-4E61-B9E7-0CFF7914CBAF"/>
  </ds:schemaRefs>
</ds:datastoreItem>
</file>

<file path=docProps/app.xml><?xml version="1.0" encoding="utf-8"?>
<Properties xmlns="http://schemas.openxmlformats.org/officeDocument/2006/extended-properties" xmlns:vt="http://schemas.openxmlformats.org/officeDocument/2006/docPropsVTypes">
  <Template>PPT%20Theme</Template>
  <TotalTime>0</TotalTime>
  <Words>1986</Words>
  <Application>Microsoft Office PowerPoint</Application>
  <PresentationFormat>Widescreen</PresentationFormat>
  <Paragraphs>444</Paragraphs>
  <Slides>53</Slides>
  <Notes>18</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53</vt:i4>
      </vt:variant>
    </vt:vector>
  </HeadingPairs>
  <TitlesOfParts>
    <vt:vector size="64" baseType="lpstr">
      <vt:lpstr>Arial</vt:lpstr>
      <vt:lpstr>Avenir LT Pro 45 Book</vt:lpstr>
      <vt:lpstr>Calibri</vt:lpstr>
      <vt:lpstr>Consolas</vt:lpstr>
      <vt:lpstr>ＭＳ Ｐゴシック</vt:lpstr>
      <vt:lpstr>Segoe UI</vt:lpstr>
      <vt:lpstr>Segoe UI Light</vt:lpstr>
      <vt:lpstr>Segoe UI Semibold</vt:lpstr>
      <vt:lpstr>Wingdings</vt:lpstr>
      <vt:lpstr>PPT%20Theme</vt:lpstr>
      <vt:lpstr>1_5-30629_Build_Template_WHITE</vt:lpstr>
      <vt:lpstr>PowerPoint Presentation</vt:lpstr>
      <vt:lpstr>Visual Studio Code</vt:lpstr>
      <vt:lpstr>PowerPoint Presentation</vt:lpstr>
      <vt:lpstr>The convergence journey</vt:lpstr>
      <vt:lpstr>PowerPoint Presentation</vt:lpstr>
      <vt:lpstr>Introducing  the UWP</vt:lpstr>
      <vt:lpstr>Windows Core</vt:lpstr>
      <vt:lpstr>Universal Windows Platform</vt:lpstr>
      <vt:lpstr>PowerPoint Presentation</vt:lpstr>
      <vt:lpstr>Platform extensions</vt:lpstr>
      <vt:lpstr>PowerPoint Presentation</vt:lpstr>
      <vt:lpstr>Windows app</vt:lpstr>
      <vt:lpstr>Test capabilities at runtime</vt:lpstr>
      <vt:lpstr>Universal Windows Platform</vt:lpstr>
      <vt:lpstr>Microsoft design language principles</vt:lpstr>
      <vt:lpstr>For most text, use  15 epx Segoe UI Regular </vt:lpstr>
      <vt:lpstr>Physical versus effective pixel</vt:lpstr>
      <vt:lpstr>Four is the magic number</vt:lpstr>
      <vt:lpstr>Snap points</vt:lpstr>
      <vt:lpstr>Scaling algorithm</vt:lpstr>
      <vt:lpstr>As you design</vt:lpstr>
      <vt:lpstr>Techniques to adapt</vt:lpstr>
      <vt:lpstr>Adaptive design</vt:lpstr>
      <vt:lpstr>Adaptive design</vt:lpstr>
      <vt:lpstr>Tailored design</vt:lpstr>
      <vt:lpstr>UI Layouts and Controls</vt:lpstr>
      <vt:lpstr>Layout controls</vt:lpstr>
      <vt:lpstr>Canvas</vt:lpstr>
      <vt:lpstr>StackPanel</vt:lpstr>
      <vt:lpstr>Grid</vt:lpstr>
      <vt:lpstr>WrapGrid</vt:lpstr>
      <vt:lpstr>ScrollViewer</vt:lpstr>
      <vt:lpstr>Viewbox</vt:lpstr>
      <vt:lpstr>RelativePanel</vt:lpstr>
      <vt:lpstr>SplitView</vt:lpstr>
      <vt:lpstr>State Triggers</vt:lpstr>
      <vt:lpstr>Buttons</vt:lpstr>
      <vt:lpstr>Text controls</vt:lpstr>
      <vt:lpstr>Selection and picker controls</vt:lpstr>
      <vt:lpstr>Adaptive UI</vt:lpstr>
      <vt:lpstr>PowerPoint Presentation</vt:lpstr>
      <vt:lpstr>Using standard controls  gets you a long way</vt:lpstr>
      <vt:lpstr>App Insights</vt:lpstr>
      <vt:lpstr>Introducing “Template 10”</vt:lpstr>
      <vt:lpstr>Developer unlock</vt:lpstr>
      <vt:lpstr>PowerPoint Presentation</vt:lpstr>
      <vt:lpstr>PowerPoint Presentation</vt:lpstr>
      <vt:lpstr>Technical Resources for Windows Devs</vt:lpstr>
      <vt:lpstr>Thank You!</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2015-05-18T19:00:25Z</dcterms:created>
  <dcterms:modified xsi:type="dcterms:W3CDTF">2015-10-03T15:35:59Z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0x01010016A088034EC76843A7AE3BBBE7EF7297</vt:lpwstr>
  </property>
</Properties>
</file>